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2"/>
  </p:notesMasterIdLst>
  <p:sldIdLst>
    <p:sldId id="256" r:id="rId2"/>
    <p:sldId id="257" r:id="rId3"/>
    <p:sldId id="266" r:id="rId4"/>
    <p:sldId id="258" r:id="rId5"/>
    <p:sldId id="265" r:id="rId6"/>
    <p:sldId id="267" r:id="rId7"/>
    <p:sldId id="262" r:id="rId8"/>
    <p:sldId id="268" r:id="rId9"/>
    <p:sldId id="275" r:id="rId10"/>
    <p:sldId id="278" r:id="rId11"/>
    <p:sldId id="269" r:id="rId12"/>
    <p:sldId id="277" r:id="rId13"/>
    <p:sldId id="270" r:id="rId14"/>
    <p:sldId id="279" r:id="rId15"/>
    <p:sldId id="280" r:id="rId16"/>
    <p:sldId id="276" r:id="rId17"/>
    <p:sldId id="274" r:id="rId18"/>
    <p:sldId id="272" r:id="rId19"/>
    <p:sldId id="273"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4BB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ABA0E3-205A-4B83-BC5E-7CCF6228C291}" v="31" dt="2020-09-17T06:00:43.428"/>
    <p1510:client id="{45D9B441-4847-4068-8438-ABF7CFC9BF6F}" v="32" dt="2020-09-17T11:46:00.348"/>
    <p1510:client id="{69B0BAA4-1665-4E4F-BB95-A36618C5EA5C}" v="4" dt="2020-09-17T21:46:47.841"/>
    <p1510:client id="{7E38C13C-09A3-41B9-A36D-E8ADAC53994D}" v="36" dt="2020-09-17T06:13:28.760"/>
    <p1510:client id="{8BEC6FA6-3DA9-4656-AB13-30496DDA0444}" v="413" dt="2020-09-17T05:41:56.163"/>
    <p1510:client id="{A4D34928-381F-4E73-A6EE-B72BBF839079}" v="1" dt="2020-09-17T06:34:55.215"/>
    <p1510:client id="{C930A8B3-296F-4412-B41D-EA39221C146F}" v="888" dt="2020-09-16T01:48:39.812"/>
    <p1510:client id="{D5AA2A16-9A32-4BB9-804D-41692C5873D4}" v="127" dt="2020-09-16T23:05:01.085"/>
    <p1510:client id="{F46A5549-6D66-49E3-BE5B-1D27B5DF96D5}" v="18" dt="2020-09-17T05:08:49.2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89" autoAdjust="0"/>
    <p:restoredTop sz="89394"/>
  </p:normalViewPr>
  <p:slideViewPr>
    <p:cSldViewPr snapToGrid="0">
      <p:cViewPr varScale="1">
        <p:scale>
          <a:sx n="64" d="100"/>
          <a:sy n="64" d="100"/>
        </p:scale>
        <p:origin x="6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den G" userId="a7c89064272f3b63" providerId="LiveId" clId="{2F10303B-038B-4613-B62B-DA9C90F4E1EF}"/>
    <pc:docChg chg="modSld">
      <pc:chgData name="Jaden G" userId="a7c89064272f3b63" providerId="LiveId" clId="{2F10303B-038B-4613-B62B-DA9C90F4E1EF}" dt="2020-09-16T16:26:03.536" v="29" actId="20577"/>
      <pc:docMkLst>
        <pc:docMk/>
      </pc:docMkLst>
      <pc:sldChg chg="modSp mod">
        <pc:chgData name="Jaden G" userId="a7c89064272f3b63" providerId="LiveId" clId="{2F10303B-038B-4613-B62B-DA9C90F4E1EF}" dt="2020-09-16T16:26:03.536" v="29" actId="20577"/>
        <pc:sldMkLst>
          <pc:docMk/>
          <pc:sldMk cId="1791950478" sldId="278"/>
        </pc:sldMkLst>
        <pc:spChg chg="mod">
          <ac:chgData name="Jaden G" userId="a7c89064272f3b63" providerId="LiveId" clId="{2F10303B-038B-4613-B62B-DA9C90F4E1EF}" dt="2020-09-16T16:26:03.536" v="29" actId="20577"/>
          <ac:spMkLst>
            <pc:docMk/>
            <pc:sldMk cId="1791950478" sldId="278"/>
            <ac:spMk id="5" creationId="{3F45E303-9A35-491B-8CB1-3651A5F7B1ED}"/>
          </ac:spMkLst>
        </pc:spChg>
      </pc:sldChg>
    </pc:docChg>
  </pc:docChgLst>
  <pc:docChgLst>
    <pc:chgData name="Lonna D Edwards" userId="bHWo0RDbTvwZKGCKc/hZMufmtXGY4P00/KAB8tjEEtA=" providerId="None" clId="Web-{C92FC64A-F73F-4EDD-823F-C1A23A8BA20A}"/>
    <pc:docChg chg="modSld">
      <pc:chgData name="Lonna D Edwards" userId="bHWo0RDbTvwZKGCKc/hZMufmtXGY4P00/KAB8tjEEtA=" providerId="None" clId="Web-{C92FC64A-F73F-4EDD-823F-C1A23A8BA20A}" dt="2020-09-17T06:05:58.960" v="57"/>
      <pc:docMkLst>
        <pc:docMk/>
      </pc:docMkLst>
      <pc:sldChg chg="modNotes">
        <pc:chgData name="Lonna D Edwards" userId="bHWo0RDbTvwZKGCKc/hZMufmtXGY4P00/KAB8tjEEtA=" providerId="None" clId="Web-{C92FC64A-F73F-4EDD-823F-C1A23A8BA20A}" dt="2020-09-17T06:05:58.960" v="57"/>
        <pc:sldMkLst>
          <pc:docMk/>
          <pc:sldMk cId="311831637" sldId="257"/>
        </pc:sldMkLst>
      </pc:sldChg>
    </pc:docChg>
  </pc:docChgLst>
  <pc:docChgLst>
    <pc:chgData name="Vongai Tizora" userId="G1BQIZjRyJax88zsLxHaWfuve/P7K57tFCTokdIr9D0=" providerId="None" clId="Web-{D5AA2A16-9A32-4BB9-804D-41692C5873D4}"/>
    <pc:docChg chg="delSld modSld">
      <pc:chgData name="Vongai Tizora" userId="G1BQIZjRyJax88zsLxHaWfuve/P7K57tFCTokdIr9D0=" providerId="None" clId="Web-{D5AA2A16-9A32-4BB9-804D-41692C5873D4}" dt="2020-09-16T23:05:01.085" v="119"/>
      <pc:docMkLst>
        <pc:docMk/>
      </pc:docMkLst>
      <pc:sldChg chg="del">
        <pc:chgData name="Vongai Tizora" userId="G1BQIZjRyJax88zsLxHaWfuve/P7K57tFCTokdIr9D0=" providerId="None" clId="Web-{D5AA2A16-9A32-4BB9-804D-41692C5873D4}" dt="2020-09-16T23:05:01.085" v="119"/>
        <pc:sldMkLst>
          <pc:docMk/>
          <pc:sldMk cId="1912627904" sldId="261"/>
        </pc:sldMkLst>
      </pc:sldChg>
      <pc:sldChg chg="del">
        <pc:chgData name="Vongai Tizora" userId="G1BQIZjRyJax88zsLxHaWfuve/P7K57tFCTokdIr9D0=" providerId="None" clId="Web-{D5AA2A16-9A32-4BB9-804D-41692C5873D4}" dt="2020-09-16T23:04:55.304" v="118"/>
        <pc:sldMkLst>
          <pc:docMk/>
          <pc:sldMk cId="2153711333" sldId="263"/>
        </pc:sldMkLst>
      </pc:sldChg>
      <pc:sldChg chg="modSp">
        <pc:chgData name="Vongai Tizora" userId="G1BQIZjRyJax88zsLxHaWfuve/P7K57tFCTokdIr9D0=" providerId="None" clId="Web-{D5AA2A16-9A32-4BB9-804D-41692C5873D4}" dt="2020-09-16T22:58:36.697" v="2" actId="20577"/>
        <pc:sldMkLst>
          <pc:docMk/>
          <pc:sldMk cId="613590436" sldId="272"/>
        </pc:sldMkLst>
        <pc:spChg chg="mod">
          <ac:chgData name="Vongai Tizora" userId="G1BQIZjRyJax88zsLxHaWfuve/P7K57tFCTokdIr9D0=" providerId="None" clId="Web-{D5AA2A16-9A32-4BB9-804D-41692C5873D4}" dt="2020-09-16T22:58:36.697" v="2" actId="20577"/>
          <ac:spMkLst>
            <pc:docMk/>
            <pc:sldMk cId="613590436" sldId="272"/>
            <ac:spMk id="5" creationId="{3F45E303-9A35-491B-8CB1-3651A5F7B1ED}"/>
          </ac:spMkLst>
        </pc:spChg>
      </pc:sldChg>
      <pc:sldChg chg="addSp delSp modSp">
        <pc:chgData name="Vongai Tizora" userId="G1BQIZjRyJax88zsLxHaWfuve/P7K57tFCTokdIr9D0=" providerId="None" clId="Web-{D5AA2A16-9A32-4BB9-804D-41692C5873D4}" dt="2020-09-16T23:04:19.101" v="117" actId="1076"/>
        <pc:sldMkLst>
          <pc:docMk/>
          <pc:sldMk cId="3196121848" sldId="273"/>
        </pc:sldMkLst>
        <pc:spChg chg="del">
          <ac:chgData name="Vongai Tizora" userId="G1BQIZjRyJax88zsLxHaWfuve/P7K57tFCTokdIr9D0=" providerId="None" clId="Web-{D5AA2A16-9A32-4BB9-804D-41692C5873D4}" dt="2020-09-16T22:58:52.759" v="5"/>
          <ac:spMkLst>
            <pc:docMk/>
            <pc:sldMk cId="3196121848" sldId="273"/>
            <ac:spMk id="3" creationId="{E466A3A0-EBD4-49B8-97ED-E505F4626487}"/>
          </ac:spMkLst>
        </pc:spChg>
        <pc:spChg chg="mod">
          <ac:chgData name="Vongai Tizora" userId="G1BQIZjRyJax88zsLxHaWfuve/P7K57tFCTokdIr9D0=" providerId="None" clId="Web-{D5AA2A16-9A32-4BB9-804D-41692C5873D4}" dt="2020-09-16T22:59:38.009" v="32" actId="20577"/>
          <ac:spMkLst>
            <pc:docMk/>
            <pc:sldMk cId="3196121848" sldId="273"/>
            <ac:spMk id="4" creationId="{B47CBD32-7EDB-4FC9-8AE0-8F03736F24F7}"/>
          </ac:spMkLst>
        </pc:spChg>
        <pc:spChg chg="del">
          <ac:chgData name="Vongai Tizora" userId="G1BQIZjRyJax88zsLxHaWfuve/P7K57tFCTokdIr9D0=" providerId="None" clId="Web-{D5AA2A16-9A32-4BB9-804D-41692C5873D4}" dt="2020-09-16T22:58:55.993" v="7"/>
          <ac:spMkLst>
            <pc:docMk/>
            <pc:sldMk cId="3196121848" sldId="273"/>
            <ac:spMk id="5" creationId="{07298FDB-8D3E-4BDF-8F4C-62A86C44C09D}"/>
          </ac:spMkLst>
        </pc:spChg>
        <pc:spChg chg="add del mod">
          <ac:chgData name="Vongai Tizora" userId="G1BQIZjRyJax88zsLxHaWfuve/P7K57tFCTokdIr9D0=" providerId="None" clId="Web-{D5AA2A16-9A32-4BB9-804D-41692C5873D4}" dt="2020-09-16T22:59:00.337" v="8"/>
          <ac:spMkLst>
            <pc:docMk/>
            <pc:sldMk cId="3196121848" sldId="273"/>
            <ac:spMk id="9" creationId="{B9B92188-2FC2-466F-9F32-2971767227C5}"/>
          </ac:spMkLst>
        </pc:spChg>
        <pc:spChg chg="add mod">
          <ac:chgData name="Vongai Tizora" userId="G1BQIZjRyJax88zsLxHaWfuve/P7K57tFCTokdIr9D0=" providerId="None" clId="Web-{D5AA2A16-9A32-4BB9-804D-41692C5873D4}" dt="2020-09-16T23:03:00.898" v="57" actId="14100"/>
          <ac:spMkLst>
            <pc:docMk/>
            <pc:sldMk cId="3196121848" sldId="273"/>
            <ac:spMk id="11" creationId="{661F593E-B7C5-4F05-9C14-57C349DF310E}"/>
          </ac:spMkLst>
        </pc:spChg>
        <pc:spChg chg="add mod">
          <ac:chgData name="Vongai Tizora" userId="G1BQIZjRyJax88zsLxHaWfuve/P7K57tFCTokdIr9D0=" providerId="None" clId="Web-{D5AA2A16-9A32-4BB9-804D-41692C5873D4}" dt="2020-09-16T23:04:11.148" v="115" actId="1076"/>
          <ac:spMkLst>
            <pc:docMk/>
            <pc:sldMk cId="3196121848" sldId="273"/>
            <ac:spMk id="15" creationId="{3FC72570-0FBC-4CBA-94C6-F4A19EB538C5}"/>
          </ac:spMkLst>
        </pc:spChg>
        <pc:picChg chg="add del mod">
          <ac:chgData name="Vongai Tizora" userId="G1BQIZjRyJax88zsLxHaWfuve/P7K57tFCTokdIr9D0=" providerId="None" clId="Web-{D5AA2A16-9A32-4BB9-804D-41692C5873D4}" dt="2020-09-16T23:02:06.820" v="47"/>
          <ac:picMkLst>
            <pc:docMk/>
            <pc:sldMk cId="3196121848" sldId="273"/>
            <ac:picMk id="7" creationId="{F8240816-7B73-45A6-84A0-E5822F2D4B63}"/>
          </ac:picMkLst>
        </pc:picChg>
        <pc:picChg chg="add mod">
          <ac:chgData name="Vongai Tizora" userId="G1BQIZjRyJax88zsLxHaWfuve/P7K57tFCTokdIr9D0=" providerId="None" clId="Web-{D5AA2A16-9A32-4BB9-804D-41692C5873D4}" dt="2020-09-16T23:04:19.101" v="117" actId="1076"/>
          <ac:picMkLst>
            <pc:docMk/>
            <pc:sldMk cId="3196121848" sldId="273"/>
            <ac:picMk id="12" creationId="{9E94A79D-FFBE-4F2E-8CA6-BBFAF96A83E8}"/>
          </ac:picMkLst>
        </pc:picChg>
        <pc:picChg chg="add mod">
          <ac:chgData name="Vongai Tizora" userId="G1BQIZjRyJax88zsLxHaWfuve/P7K57tFCTokdIr9D0=" providerId="None" clId="Web-{D5AA2A16-9A32-4BB9-804D-41692C5873D4}" dt="2020-09-16T23:04:12.585" v="116" actId="1076"/>
          <ac:picMkLst>
            <pc:docMk/>
            <pc:sldMk cId="3196121848" sldId="273"/>
            <ac:picMk id="13" creationId="{181B2B0C-01BD-4F86-9FE0-7B0A285879F7}"/>
          </ac:picMkLst>
        </pc:picChg>
      </pc:sldChg>
    </pc:docChg>
  </pc:docChgLst>
  <pc:docChgLst>
    <pc:chgData name="Lonna D Edwards" userId="bHWo0RDbTvwZKGCKc/hZMufmtXGY4P00/KAB8tjEEtA=" providerId="None" clId="Web-{8BEC6FA6-3DA9-4656-AB13-30496DDA0444}"/>
    <pc:docChg chg="modSld">
      <pc:chgData name="Lonna D Edwards" userId="bHWo0RDbTvwZKGCKc/hZMufmtXGY4P00/KAB8tjEEtA=" providerId="None" clId="Web-{8BEC6FA6-3DA9-4656-AB13-30496DDA0444}" dt="2020-09-17T05:45:41.257" v="457"/>
      <pc:docMkLst>
        <pc:docMk/>
      </pc:docMkLst>
      <pc:sldChg chg="addSp delSp modSp modNotes">
        <pc:chgData name="Lonna D Edwards" userId="bHWo0RDbTvwZKGCKc/hZMufmtXGY4P00/KAB8tjEEtA=" providerId="None" clId="Web-{8BEC6FA6-3DA9-4656-AB13-30496DDA0444}" dt="2020-09-17T05:39:48.913" v="395"/>
        <pc:sldMkLst>
          <pc:docMk/>
          <pc:sldMk cId="311831637" sldId="257"/>
        </pc:sldMkLst>
        <pc:spChg chg="mod">
          <ac:chgData name="Lonna D Edwards" userId="bHWo0RDbTvwZKGCKc/hZMufmtXGY4P00/KAB8tjEEtA=" providerId="None" clId="Web-{8BEC6FA6-3DA9-4656-AB13-30496DDA0444}" dt="2020-09-17T05:32:47.002" v="338" actId="1076"/>
          <ac:spMkLst>
            <pc:docMk/>
            <pc:sldMk cId="311831637" sldId="257"/>
            <ac:spMk id="3" creationId="{653F5F67-C061-4C79-B536-48ED9DA310B4}"/>
          </ac:spMkLst>
        </pc:spChg>
        <pc:spChg chg="mod">
          <ac:chgData name="Lonna D Edwards" userId="bHWo0RDbTvwZKGCKc/hZMufmtXGY4P00/KAB8tjEEtA=" providerId="None" clId="Web-{8BEC6FA6-3DA9-4656-AB13-30496DDA0444}" dt="2020-09-17T05:26:44.706" v="287" actId="1076"/>
          <ac:spMkLst>
            <pc:docMk/>
            <pc:sldMk cId="311831637" sldId="257"/>
            <ac:spMk id="6" creationId="{95D80FEE-0BCA-F14C-9EC0-A6DA7A4EE452}"/>
          </ac:spMkLst>
        </pc:spChg>
        <pc:spChg chg="mod">
          <ac:chgData name="Lonna D Edwards" userId="bHWo0RDbTvwZKGCKc/hZMufmtXGY4P00/KAB8tjEEtA=" providerId="None" clId="Web-{8BEC6FA6-3DA9-4656-AB13-30496DDA0444}" dt="2020-09-17T05:32:58.174" v="342" actId="1076"/>
          <ac:spMkLst>
            <pc:docMk/>
            <pc:sldMk cId="311831637" sldId="257"/>
            <ac:spMk id="7" creationId="{F4DA2186-F8CB-614F-AB8C-1C4183EB49E6}"/>
          </ac:spMkLst>
        </pc:spChg>
        <pc:spChg chg="mod ord">
          <ac:chgData name="Lonna D Edwards" userId="bHWo0RDbTvwZKGCKc/hZMufmtXGY4P00/KAB8tjEEtA=" providerId="None" clId="Web-{8BEC6FA6-3DA9-4656-AB13-30496DDA0444}" dt="2020-09-17T05:32:46.987" v="337" actId="1076"/>
          <ac:spMkLst>
            <pc:docMk/>
            <pc:sldMk cId="311831637" sldId="257"/>
            <ac:spMk id="8" creationId="{FD875883-8E2B-A846-84B3-738D9F573736}"/>
          </ac:spMkLst>
        </pc:spChg>
        <pc:spChg chg="mod ord">
          <ac:chgData name="Lonna D Edwards" userId="bHWo0RDbTvwZKGCKc/hZMufmtXGY4P00/KAB8tjEEtA=" providerId="None" clId="Web-{8BEC6FA6-3DA9-4656-AB13-30496DDA0444}" dt="2020-09-17T05:33:08.987" v="343" actId="14100"/>
          <ac:spMkLst>
            <pc:docMk/>
            <pc:sldMk cId="311831637" sldId="257"/>
            <ac:spMk id="9" creationId="{154EC1D0-B23B-6943-BF55-F61122F150A5}"/>
          </ac:spMkLst>
        </pc:spChg>
        <pc:spChg chg="mod ord">
          <ac:chgData name="Lonna D Edwards" userId="bHWo0RDbTvwZKGCKc/hZMufmtXGY4P00/KAB8tjEEtA=" providerId="None" clId="Web-{8BEC6FA6-3DA9-4656-AB13-30496DDA0444}" dt="2020-09-17T05:32:58.159" v="341" actId="1076"/>
          <ac:spMkLst>
            <pc:docMk/>
            <pc:sldMk cId="311831637" sldId="257"/>
            <ac:spMk id="10" creationId="{174C70C2-2150-734A-A73B-87C96FBB6C54}"/>
          </ac:spMkLst>
        </pc:spChg>
        <pc:picChg chg="del mod ord">
          <ac:chgData name="Lonna D Edwards" userId="bHWo0RDbTvwZKGCKc/hZMufmtXGY4P00/KAB8tjEEtA=" providerId="None" clId="Web-{8BEC6FA6-3DA9-4656-AB13-30496DDA0444}" dt="2020-09-17T05:18:42.277" v="128"/>
          <ac:picMkLst>
            <pc:docMk/>
            <pc:sldMk cId="311831637" sldId="257"/>
            <ac:picMk id="11" creationId="{EDE9E77F-E985-4782-8C16-EC15EC2650B8}"/>
          </ac:picMkLst>
        </pc:picChg>
        <pc:picChg chg="add del mod ord modCrop">
          <ac:chgData name="Lonna D Edwards" userId="bHWo0RDbTvwZKGCKc/hZMufmtXGY4P00/KAB8tjEEtA=" providerId="None" clId="Web-{8BEC6FA6-3DA9-4656-AB13-30496DDA0444}" dt="2020-09-17T05:19:09.401" v="134"/>
          <ac:picMkLst>
            <pc:docMk/>
            <pc:sldMk cId="311831637" sldId="257"/>
            <ac:picMk id="12" creationId="{0FD423C0-A46E-4EC1-9402-7EF805A5E901}"/>
          </ac:picMkLst>
        </pc:picChg>
        <pc:picChg chg="del mod">
          <ac:chgData name="Lonna D Edwards" userId="bHWo0RDbTvwZKGCKc/hZMufmtXGY4P00/KAB8tjEEtA=" providerId="None" clId="Web-{8BEC6FA6-3DA9-4656-AB13-30496DDA0444}" dt="2020-09-17T05:11:57.986" v="70"/>
          <ac:picMkLst>
            <pc:docMk/>
            <pc:sldMk cId="311831637" sldId="257"/>
            <ac:picMk id="13" creationId="{04C0FFB4-42FF-4697-8FAC-F45AD1B0CF2F}"/>
          </ac:picMkLst>
        </pc:picChg>
        <pc:picChg chg="add mod">
          <ac:chgData name="Lonna D Edwards" userId="bHWo0RDbTvwZKGCKc/hZMufmtXGY4P00/KAB8tjEEtA=" providerId="None" clId="Web-{8BEC6FA6-3DA9-4656-AB13-30496DDA0444}" dt="2020-09-17T05:08:57.428" v="51" actId="1076"/>
          <ac:picMkLst>
            <pc:docMk/>
            <pc:sldMk cId="311831637" sldId="257"/>
            <ac:picMk id="13" creationId="{0AAA32AC-7FC0-44AA-9939-2FD1B89F6FC6}"/>
          </ac:picMkLst>
        </pc:picChg>
        <pc:picChg chg="mod ord modCrop">
          <ac:chgData name="Lonna D Edwards" userId="bHWo0RDbTvwZKGCKc/hZMufmtXGY4P00/KAB8tjEEtA=" providerId="None" clId="Web-{8BEC6FA6-3DA9-4656-AB13-30496DDA0444}" dt="2020-09-17T05:32:58.159" v="340" actId="1076"/>
          <ac:picMkLst>
            <pc:docMk/>
            <pc:sldMk cId="311831637" sldId="257"/>
            <ac:picMk id="14" creationId="{0AAA32AC-7FC0-44AA-9939-2FD1B89F6FC6}"/>
          </ac:picMkLst>
        </pc:picChg>
        <pc:picChg chg="add del mod">
          <ac:chgData name="Lonna D Edwards" userId="bHWo0RDbTvwZKGCKc/hZMufmtXGY4P00/KAB8tjEEtA=" providerId="None" clId="Web-{8BEC6FA6-3DA9-4656-AB13-30496DDA0444}" dt="2020-09-17T05:20:12.954" v="146"/>
          <ac:picMkLst>
            <pc:docMk/>
            <pc:sldMk cId="311831637" sldId="257"/>
            <ac:picMk id="15" creationId="{9EF591A9-A940-44D7-B7FF-08E7F4EF49CA}"/>
          </ac:picMkLst>
        </pc:picChg>
        <pc:picChg chg="add del mod">
          <ac:chgData name="Lonna D Edwards" userId="bHWo0RDbTvwZKGCKc/hZMufmtXGY4P00/KAB8tjEEtA=" providerId="None" clId="Web-{8BEC6FA6-3DA9-4656-AB13-30496DDA0444}" dt="2020-09-17T05:19:49.673" v="141"/>
          <ac:picMkLst>
            <pc:docMk/>
            <pc:sldMk cId="311831637" sldId="257"/>
            <ac:picMk id="16" creationId="{A5BFCEE6-ED35-4B6F-9E99-C68D409681B4}"/>
          </ac:picMkLst>
        </pc:picChg>
        <pc:picChg chg="add mod modCrop">
          <ac:chgData name="Lonna D Edwards" userId="bHWo0RDbTvwZKGCKc/hZMufmtXGY4P00/KAB8tjEEtA=" providerId="None" clId="Web-{8BEC6FA6-3DA9-4656-AB13-30496DDA0444}" dt="2020-09-17T05:32:47.034" v="339" actId="1076"/>
          <ac:picMkLst>
            <pc:docMk/>
            <pc:sldMk cId="311831637" sldId="257"/>
            <ac:picMk id="17" creationId="{5587FAC1-CA8B-4206-81F9-28C8E0A45704}"/>
          </ac:picMkLst>
        </pc:picChg>
        <pc:picChg chg="add mod">
          <ac:chgData name="Lonna D Edwards" userId="bHWo0RDbTvwZKGCKc/hZMufmtXGY4P00/KAB8tjEEtA=" providerId="None" clId="Web-{8BEC6FA6-3DA9-4656-AB13-30496DDA0444}" dt="2020-09-17T05:33:29.721" v="345" actId="1076"/>
          <ac:picMkLst>
            <pc:docMk/>
            <pc:sldMk cId="311831637" sldId="257"/>
            <ac:picMk id="18" creationId="{43818DF2-9362-4982-A898-BF44425C91BE}"/>
          </ac:picMkLst>
        </pc:picChg>
        <pc:cxnChg chg="add del">
          <ac:chgData name="Lonna D Edwards" userId="bHWo0RDbTvwZKGCKc/hZMufmtXGY4P00/KAB8tjEEtA=" providerId="None" clId="Web-{8BEC6FA6-3DA9-4656-AB13-30496DDA0444}" dt="2020-09-17T05:28:06.643" v="299"/>
          <ac:cxnSpMkLst>
            <pc:docMk/>
            <pc:sldMk cId="311831637" sldId="257"/>
            <ac:cxnSpMk id="19" creationId="{F73B5F37-6093-425C-A76B-33C6862D71E2}"/>
          </ac:cxnSpMkLst>
        </pc:cxnChg>
        <pc:cxnChg chg="add del mod">
          <ac:chgData name="Lonna D Edwards" userId="bHWo0RDbTvwZKGCKc/hZMufmtXGY4P00/KAB8tjEEtA=" providerId="None" clId="Web-{8BEC6FA6-3DA9-4656-AB13-30496DDA0444}" dt="2020-09-17T05:27:47.331" v="295"/>
          <ac:cxnSpMkLst>
            <pc:docMk/>
            <pc:sldMk cId="311831637" sldId="257"/>
            <ac:cxnSpMk id="20" creationId="{5AFCAC7C-8622-4C8F-AC7E-E3BDB9180E57}"/>
          </ac:cxnSpMkLst>
        </pc:cxnChg>
      </pc:sldChg>
      <pc:sldChg chg="modNotes">
        <pc:chgData name="Lonna D Edwards" userId="bHWo0RDbTvwZKGCKc/hZMufmtXGY4P00/KAB8tjEEtA=" providerId="None" clId="Web-{8BEC6FA6-3DA9-4656-AB13-30496DDA0444}" dt="2020-09-17T05:39:56.304" v="400"/>
        <pc:sldMkLst>
          <pc:docMk/>
          <pc:sldMk cId="3622269902" sldId="258"/>
        </pc:sldMkLst>
      </pc:sldChg>
      <pc:sldChg chg="modNotes">
        <pc:chgData name="Lonna D Edwards" userId="bHWo0RDbTvwZKGCKc/hZMufmtXGY4P00/KAB8tjEEtA=" providerId="None" clId="Web-{8BEC6FA6-3DA9-4656-AB13-30496DDA0444}" dt="2020-09-17T05:40:20.710" v="407"/>
        <pc:sldMkLst>
          <pc:docMk/>
          <pc:sldMk cId="2057649549" sldId="262"/>
        </pc:sldMkLst>
      </pc:sldChg>
      <pc:sldChg chg="modNotes">
        <pc:chgData name="Lonna D Edwards" userId="bHWo0RDbTvwZKGCKc/hZMufmtXGY4P00/KAB8tjEEtA=" providerId="None" clId="Web-{8BEC6FA6-3DA9-4656-AB13-30496DDA0444}" dt="2020-09-17T05:39:58.945" v="401"/>
        <pc:sldMkLst>
          <pc:docMk/>
          <pc:sldMk cId="857008763" sldId="265"/>
        </pc:sldMkLst>
      </pc:sldChg>
      <pc:sldChg chg="modSp modNotes">
        <pc:chgData name="Lonna D Edwards" userId="bHWo0RDbTvwZKGCKc/hZMufmtXGY4P00/KAB8tjEEtA=" providerId="None" clId="Web-{8BEC6FA6-3DA9-4656-AB13-30496DDA0444}" dt="2020-09-17T05:39:52.695" v="399"/>
        <pc:sldMkLst>
          <pc:docMk/>
          <pc:sldMk cId="4209826257" sldId="266"/>
        </pc:sldMkLst>
        <pc:spChg chg="mod">
          <ac:chgData name="Lonna D Edwards" userId="bHWo0RDbTvwZKGCKc/hZMufmtXGY4P00/KAB8tjEEtA=" providerId="None" clId="Web-{8BEC6FA6-3DA9-4656-AB13-30496DDA0444}" dt="2020-09-17T05:36:43.408" v="366" actId="20577"/>
          <ac:spMkLst>
            <pc:docMk/>
            <pc:sldMk cId="4209826257" sldId="266"/>
            <ac:spMk id="3" creationId="{653F5F67-C061-4C79-B536-48ED9DA310B4}"/>
          </ac:spMkLst>
        </pc:spChg>
      </pc:sldChg>
      <pc:sldChg chg="modNotes">
        <pc:chgData name="Lonna D Edwards" userId="bHWo0RDbTvwZKGCKc/hZMufmtXGY4P00/KAB8tjEEtA=" providerId="None" clId="Web-{8BEC6FA6-3DA9-4656-AB13-30496DDA0444}" dt="2020-09-17T05:40:02.257" v="402"/>
        <pc:sldMkLst>
          <pc:docMk/>
          <pc:sldMk cId="3392549538" sldId="267"/>
        </pc:sldMkLst>
      </pc:sldChg>
      <pc:sldChg chg="modSp modNotes">
        <pc:chgData name="Lonna D Edwards" userId="bHWo0RDbTvwZKGCKc/hZMufmtXGY4P00/KAB8tjEEtA=" providerId="None" clId="Web-{8BEC6FA6-3DA9-4656-AB13-30496DDA0444}" dt="2020-09-17T05:40:22.945" v="408"/>
        <pc:sldMkLst>
          <pc:docMk/>
          <pc:sldMk cId="4203223451" sldId="268"/>
        </pc:sldMkLst>
        <pc:spChg chg="mod">
          <ac:chgData name="Lonna D Edwards" userId="bHWo0RDbTvwZKGCKc/hZMufmtXGY4P00/KAB8tjEEtA=" providerId="None" clId="Web-{8BEC6FA6-3DA9-4656-AB13-30496DDA0444}" dt="2020-09-17T05:38:22.429" v="372" actId="20577"/>
          <ac:spMkLst>
            <pc:docMk/>
            <pc:sldMk cId="4203223451" sldId="268"/>
            <ac:spMk id="5" creationId="{3F45E303-9A35-491B-8CB1-3651A5F7B1ED}"/>
          </ac:spMkLst>
        </pc:spChg>
      </pc:sldChg>
      <pc:sldChg chg="modNotes">
        <pc:chgData name="Lonna D Edwards" userId="bHWo0RDbTvwZKGCKc/hZMufmtXGY4P00/KAB8tjEEtA=" providerId="None" clId="Web-{8BEC6FA6-3DA9-4656-AB13-30496DDA0444}" dt="2020-09-17T05:40:31.742" v="411"/>
        <pc:sldMkLst>
          <pc:docMk/>
          <pc:sldMk cId="1067565269" sldId="269"/>
        </pc:sldMkLst>
      </pc:sldChg>
      <pc:sldChg chg="modNotes">
        <pc:chgData name="Lonna D Edwards" userId="bHWo0RDbTvwZKGCKc/hZMufmtXGY4P00/KAB8tjEEtA=" providerId="None" clId="Web-{8BEC6FA6-3DA9-4656-AB13-30496DDA0444}" dt="2020-09-17T05:40:46.038" v="415"/>
        <pc:sldMkLst>
          <pc:docMk/>
          <pc:sldMk cId="4236320229" sldId="270"/>
        </pc:sldMkLst>
      </pc:sldChg>
      <pc:sldChg chg="modNotes">
        <pc:chgData name="Lonna D Edwards" userId="bHWo0RDbTvwZKGCKc/hZMufmtXGY4P00/KAB8tjEEtA=" providerId="None" clId="Web-{8BEC6FA6-3DA9-4656-AB13-30496DDA0444}" dt="2020-09-17T05:41:22.851" v="425"/>
        <pc:sldMkLst>
          <pc:docMk/>
          <pc:sldMk cId="613590436" sldId="272"/>
        </pc:sldMkLst>
      </pc:sldChg>
      <pc:sldChg chg="modNotes">
        <pc:chgData name="Lonna D Edwards" userId="bHWo0RDbTvwZKGCKc/hZMufmtXGY4P00/KAB8tjEEtA=" providerId="None" clId="Web-{8BEC6FA6-3DA9-4656-AB13-30496DDA0444}" dt="2020-09-17T05:41:36.210" v="436"/>
        <pc:sldMkLst>
          <pc:docMk/>
          <pc:sldMk cId="3196121848" sldId="273"/>
        </pc:sldMkLst>
      </pc:sldChg>
      <pc:sldChg chg="modNotes">
        <pc:chgData name="Lonna D Edwards" userId="bHWo0RDbTvwZKGCKc/hZMufmtXGY4P00/KAB8tjEEtA=" providerId="None" clId="Web-{8BEC6FA6-3DA9-4656-AB13-30496DDA0444}" dt="2020-09-17T05:45:41.257" v="457"/>
        <pc:sldMkLst>
          <pc:docMk/>
          <pc:sldMk cId="4260014349" sldId="274"/>
        </pc:sldMkLst>
      </pc:sldChg>
      <pc:sldChg chg="modNotes">
        <pc:chgData name="Lonna D Edwards" userId="bHWo0RDbTvwZKGCKc/hZMufmtXGY4P00/KAB8tjEEtA=" providerId="None" clId="Web-{8BEC6FA6-3DA9-4656-AB13-30496DDA0444}" dt="2020-09-17T05:40:26.054" v="409"/>
        <pc:sldMkLst>
          <pc:docMk/>
          <pc:sldMk cId="2736605821" sldId="275"/>
        </pc:sldMkLst>
      </pc:sldChg>
      <pc:sldChg chg="modNotes">
        <pc:chgData name="Lonna D Edwards" userId="bHWo0RDbTvwZKGCKc/hZMufmtXGY4P00/KAB8tjEEtA=" providerId="None" clId="Web-{8BEC6FA6-3DA9-4656-AB13-30496DDA0444}" dt="2020-09-17T05:41:54.898" v="445"/>
        <pc:sldMkLst>
          <pc:docMk/>
          <pc:sldMk cId="4162646228" sldId="276"/>
        </pc:sldMkLst>
      </pc:sldChg>
      <pc:sldChg chg="modNotes">
        <pc:chgData name="Lonna D Edwards" userId="bHWo0RDbTvwZKGCKc/hZMufmtXGY4P00/KAB8tjEEtA=" providerId="None" clId="Web-{8BEC6FA6-3DA9-4656-AB13-30496DDA0444}" dt="2020-09-17T05:40:35.742" v="413"/>
        <pc:sldMkLst>
          <pc:docMk/>
          <pc:sldMk cId="3602391229" sldId="277"/>
        </pc:sldMkLst>
      </pc:sldChg>
      <pc:sldChg chg="modNotes">
        <pc:chgData name="Lonna D Edwards" userId="bHWo0RDbTvwZKGCKc/hZMufmtXGY4P00/KAB8tjEEtA=" providerId="None" clId="Web-{8BEC6FA6-3DA9-4656-AB13-30496DDA0444}" dt="2020-09-17T05:40:29.305" v="410"/>
        <pc:sldMkLst>
          <pc:docMk/>
          <pc:sldMk cId="1791950478" sldId="278"/>
        </pc:sldMkLst>
      </pc:sldChg>
      <pc:sldChg chg="modNotes">
        <pc:chgData name="Lonna D Edwards" userId="bHWo0RDbTvwZKGCKc/hZMufmtXGY4P00/KAB8tjEEtA=" providerId="None" clId="Web-{8BEC6FA6-3DA9-4656-AB13-30496DDA0444}" dt="2020-09-17T05:44:19.554" v="448"/>
        <pc:sldMkLst>
          <pc:docMk/>
          <pc:sldMk cId="411632316" sldId="279"/>
        </pc:sldMkLst>
      </pc:sldChg>
      <pc:sldChg chg="modSp modNotes">
        <pc:chgData name="Lonna D Edwards" userId="bHWo0RDbTvwZKGCKc/hZMufmtXGY4P00/KAB8tjEEtA=" providerId="None" clId="Web-{8BEC6FA6-3DA9-4656-AB13-30496DDA0444}" dt="2020-09-17T05:41:51.960" v="444"/>
        <pc:sldMkLst>
          <pc:docMk/>
          <pc:sldMk cId="2313169000" sldId="280"/>
        </pc:sldMkLst>
        <pc:spChg chg="mod">
          <ac:chgData name="Lonna D Edwards" userId="bHWo0RDbTvwZKGCKc/hZMufmtXGY4P00/KAB8tjEEtA=" providerId="None" clId="Web-{8BEC6FA6-3DA9-4656-AB13-30496DDA0444}" dt="2020-09-17T05:39:10.835" v="383" actId="20577"/>
          <ac:spMkLst>
            <pc:docMk/>
            <pc:sldMk cId="2313169000" sldId="280"/>
            <ac:spMk id="7" creationId="{63D8FD0D-EAE9-F544-98CB-16A87FC07B52}"/>
          </ac:spMkLst>
        </pc:spChg>
      </pc:sldChg>
    </pc:docChg>
  </pc:docChgLst>
  <pc:docChgLst>
    <pc:chgData name="Lonna D Edwards" userId="bHWo0RDbTvwZKGCKc/hZMufmtXGY4P00/KAB8tjEEtA=" providerId="None" clId="Web-{19D7D2F9-B3D6-42CF-8724-59AB656F208A}"/>
    <pc:docChg chg="modSld">
      <pc:chgData name="Lonna D Edwards" userId="bHWo0RDbTvwZKGCKc/hZMufmtXGY4P00/KAB8tjEEtA=" providerId="None" clId="Web-{19D7D2F9-B3D6-42CF-8724-59AB656F208A}" dt="2020-09-17T06:42:01.253" v="5"/>
      <pc:docMkLst>
        <pc:docMk/>
      </pc:docMkLst>
      <pc:sldChg chg="modNotes">
        <pc:chgData name="Lonna D Edwards" userId="bHWo0RDbTvwZKGCKc/hZMufmtXGY4P00/KAB8tjEEtA=" providerId="None" clId="Web-{19D7D2F9-B3D6-42CF-8724-59AB656F208A}" dt="2020-09-17T06:42:01.253" v="5"/>
        <pc:sldMkLst>
          <pc:docMk/>
          <pc:sldMk cId="311831637" sldId="257"/>
        </pc:sldMkLst>
      </pc:sldChg>
    </pc:docChg>
  </pc:docChgLst>
  <pc:docChgLst>
    <pc:chgData name="Jamie V Clark" userId="juy04ECKAAtvV/hJw89+oMtBAAc8yWdzuO1ghogKFGo=" providerId="None" clId="Web-{69B0BAA4-1665-4E4F-BB95-A36618C5EA5C}"/>
    <pc:docChg chg="modSld">
      <pc:chgData name="Jamie V Clark" userId="juy04ECKAAtvV/hJw89+oMtBAAc8yWdzuO1ghogKFGo=" providerId="None" clId="Web-{69B0BAA4-1665-4E4F-BB95-A36618C5EA5C}" dt="2020-09-17T21:46:42.669" v="1"/>
      <pc:docMkLst>
        <pc:docMk/>
      </pc:docMkLst>
      <pc:sldChg chg="modSp">
        <pc:chgData name="Jamie V Clark" userId="juy04ECKAAtvV/hJw89+oMtBAAc8yWdzuO1ghogKFGo=" providerId="None" clId="Web-{69B0BAA4-1665-4E4F-BB95-A36618C5EA5C}" dt="2020-09-17T21:46:42.669" v="1"/>
        <pc:sldMkLst>
          <pc:docMk/>
          <pc:sldMk cId="3392549538" sldId="267"/>
        </pc:sldMkLst>
        <pc:graphicFrameChg chg="mod modGraphic">
          <ac:chgData name="Jamie V Clark" userId="juy04ECKAAtvV/hJw89+oMtBAAc8yWdzuO1ghogKFGo=" providerId="None" clId="Web-{69B0BAA4-1665-4E4F-BB95-A36618C5EA5C}" dt="2020-09-17T21:46:42.669" v="1"/>
          <ac:graphicFrameMkLst>
            <pc:docMk/>
            <pc:sldMk cId="3392549538" sldId="267"/>
            <ac:graphicFrameMk id="6" creationId="{67A19673-F49A-CC49-8168-0102F861F2E3}"/>
          </ac:graphicFrameMkLst>
        </pc:graphicFrameChg>
      </pc:sldChg>
    </pc:docChg>
  </pc:docChgLst>
  <pc:docChgLst>
    <pc:chgData name="Lonna D Edwards" userId="bHWo0RDbTvwZKGCKc/hZMufmtXGY4P00/KAB8tjEEtA=" providerId="None" clId="Web-{17ABA0E3-205A-4B83-BC5E-7CCF6228C291}"/>
    <pc:docChg chg="modSld">
      <pc:chgData name="Lonna D Edwards" userId="bHWo0RDbTvwZKGCKc/hZMufmtXGY4P00/KAB8tjEEtA=" providerId="None" clId="Web-{17ABA0E3-205A-4B83-BC5E-7CCF6228C291}" dt="2020-09-17T06:00:43.428" v="28" actId="1076"/>
      <pc:docMkLst>
        <pc:docMk/>
      </pc:docMkLst>
      <pc:sldChg chg="modSp">
        <pc:chgData name="Lonna D Edwards" userId="bHWo0RDbTvwZKGCKc/hZMufmtXGY4P00/KAB8tjEEtA=" providerId="None" clId="Web-{17ABA0E3-205A-4B83-BC5E-7CCF6228C291}" dt="2020-09-17T06:00:43.428" v="28" actId="1076"/>
        <pc:sldMkLst>
          <pc:docMk/>
          <pc:sldMk cId="311831637" sldId="257"/>
        </pc:sldMkLst>
        <pc:spChg chg="mod">
          <ac:chgData name="Lonna D Edwards" userId="bHWo0RDbTvwZKGCKc/hZMufmtXGY4P00/KAB8tjEEtA=" providerId="None" clId="Web-{17ABA0E3-205A-4B83-BC5E-7CCF6228C291}" dt="2020-09-17T05:55:53.246" v="2" actId="20577"/>
          <ac:spMkLst>
            <pc:docMk/>
            <pc:sldMk cId="311831637" sldId="257"/>
            <ac:spMk id="7" creationId="{F4DA2186-F8CB-614F-AB8C-1C4183EB49E6}"/>
          </ac:spMkLst>
        </pc:spChg>
        <pc:spChg chg="mod">
          <ac:chgData name="Lonna D Edwards" userId="bHWo0RDbTvwZKGCKc/hZMufmtXGY4P00/KAB8tjEEtA=" providerId="None" clId="Web-{17ABA0E3-205A-4B83-BC5E-7CCF6228C291}" dt="2020-09-17T06:00:18.241" v="23" actId="14100"/>
          <ac:spMkLst>
            <pc:docMk/>
            <pc:sldMk cId="311831637" sldId="257"/>
            <ac:spMk id="8" creationId="{FD875883-8E2B-A846-84B3-738D9F573736}"/>
          </ac:spMkLst>
        </pc:spChg>
        <pc:spChg chg="mod">
          <ac:chgData name="Lonna D Edwards" userId="bHWo0RDbTvwZKGCKc/hZMufmtXGY4P00/KAB8tjEEtA=" providerId="None" clId="Web-{17ABA0E3-205A-4B83-BC5E-7CCF6228C291}" dt="2020-09-17T06:00:28.897" v="24" actId="14100"/>
          <ac:spMkLst>
            <pc:docMk/>
            <pc:sldMk cId="311831637" sldId="257"/>
            <ac:spMk id="10" creationId="{174C70C2-2150-734A-A73B-87C96FBB6C54}"/>
          </ac:spMkLst>
        </pc:spChg>
        <pc:picChg chg="mod modCrop">
          <ac:chgData name="Lonna D Edwards" userId="bHWo0RDbTvwZKGCKc/hZMufmtXGY4P00/KAB8tjEEtA=" providerId="None" clId="Web-{17ABA0E3-205A-4B83-BC5E-7CCF6228C291}" dt="2020-09-17T06:00:31.694" v="25" actId="1076"/>
          <ac:picMkLst>
            <pc:docMk/>
            <pc:sldMk cId="311831637" sldId="257"/>
            <ac:picMk id="14" creationId="{0AAA32AC-7FC0-44AA-9939-2FD1B89F6FC6}"/>
          </ac:picMkLst>
        </pc:picChg>
        <pc:picChg chg="mod">
          <ac:chgData name="Lonna D Edwards" userId="bHWo0RDbTvwZKGCKc/hZMufmtXGY4P00/KAB8tjEEtA=" providerId="None" clId="Web-{17ABA0E3-205A-4B83-BC5E-7CCF6228C291}" dt="2020-09-17T06:00:43.428" v="28" actId="1076"/>
          <ac:picMkLst>
            <pc:docMk/>
            <pc:sldMk cId="311831637" sldId="257"/>
            <ac:picMk id="17" creationId="{5587FAC1-CA8B-4206-81F9-28C8E0A45704}"/>
          </ac:picMkLst>
        </pc:picChg>
      </pc:sldChg>
    </pc:docChg>
  </pc:docChgLst>
  <pc:docChgLst>
    <pc:chgData name="Lonna D Edwards" userId="bHWo0RDbTvwZKGCKc/hZMufmtXGY4P00/KAB8tjEEtA=" providerId="None" clId="Web-{7E38C13C-09A3-41B9-A36D-E8ADAC53994D}"/>
    <pc:docChg chg="modSld">
      <pc:chgData name="Lonna D Edwards" userId="bHWo0RDbTvwZKGCKc/hZMufmtXGY4P00/KAB8tjEEtA=" providerId="None" clId="Web-{7E38C13C-09A3-41B9-A36D-E8ADAC53994D}" dt="2020-09-17T06:13:28.182" v="34" actId="20577"/>
      <pc:docMkLst>
        <pc:docMk/>
      </pc:docMkLst>
      <pc:sldChg chg="modSp">
        <pc:chgData name="Lonna D Edwards" userId="bHWo0RDbTvwZKGCKc/hZMufmtXGY4P00/KAB8tjEEtA=" providerId="None" clId="Web-{7E38C13C-09A3-41B9-A36D-E8ADAC53994D}" dt="2020-09-17T06:13:27.120" v="32" actId="20577"/>
        <pc:sldMkLst>
          <pc:docMk/>
          <pc:sldMk cId="311831637" sldId="257"/>
        </pc:sldMkLst>
        <pc:spChg chg="mod">
          <ac:chgData name="Lonna D Edwards" userId="bHWo0RDbTvwZKGCKc/hZMufmtXGY4P00/KAB8tjEEtA=" providerId="None" clId="Web-{7E38C13C-09A3-41B9-A36D-E8ADAC53994D}" dt="2020-09-17T06:13:27.120" v="32" actId="20577"/>
          <ac:spMkLst>
            <pc:docMk/>
            <pc:sldMk cId="311831637" sldId="257"/>
            <ac:spMk id="7" creationId="{F4DA2186-F8CB-614F-AB8C-1C4183EB49E6}"/>
          </ac:spMkLst>
        </pc:spChg>
      </pc:sldChg>
    </pc:docChg>
  </pc:docChgLst>
  <pc:docChgLst>
    <pc:chgData name="Mickeal Key" userId="b7HdmKgR+g7fqjWTXrQ/4iP/wO/88AQDUT6yJ6LZpiM=" providerId="None" clId="Web-{F46A5549-6D66-49E3-BE5B-1D27B5DF96D5}"/>
    <pc:docChg chg="modSld">
      <pc:chgData name="Mickeal Key" userId="b7HdmKgR+g7fqjWTXrQ/4iP/wO/88AQDUT6yJ6LZpiM=" providerId="None" clId="Web-{F46A5549-6D66-49E3-BE5B-1D27B5DF96D5}" dt="2020-09-17T05:08:49.279" v="14" actId="1076"/>
      <pc:docMkLst>
        <pc:docMk/>
      </pc:docMkLst>
      <pc:sldChg chg="addSp modSp">
        <pc:chgData name="Mickeal Key" userId="b7HdmKgR+g7fqjWTXrQ/4iP/wO/88AQDUT6yJ6LZpiM=" providerId="None" clId="Web-{F46A5549-6D66-49E3-BE5B-1D27B5DF96D5}" dt="2020-09-17T05:08:49.279" v="14" actId="1076"/>
        <pc:sldMkLst>
          <pc:docMk/>
          <pc:sldMk cId="311831637" sldId="257"/>
        </pc:sldMkLst>
        <pc:spChg chg="mod">
          <ac:chgData name="Mickeal Key" userId="b7HdmKgR+g7fqjWTXrQ/4iP/wO/88AQDUT6yJ6LZpiM=" providerId="None" clId="Web-{F46A5549-6D66-49E3-BE5B-1D27B5DF96D5}" dt="2020-09-17T04:57:31.230" v="4" actId="20577"/>
          <ac:spMkLst>
            <pc:docMk/>
            <pc:sldMk cId="311831637" sldId="257"/>
            <ac:spMk id="6" creationId="{95D80FEE-0BCA-F14C-9EC0-A6DA7A4EE452}"/>
          </ac:spMkLst>
        </pc:spChg>
        <pc:picChg chg="add mod">
          <ac:chgData name="Mickeal Key" userId="b7HdmKgR+g7fqjWTXrQ/4iP/wO/88AQDUT6yJ6LZpiM=" providerId="None" clId="Web-{F46A5549-6D66-49E3-BE5B-1D27B5DF96D5}" dt="2020-09-17T04:59:01.169" v="12" actId="1076"/>
          <ac:picMkLst>
            <pc:docMk/>
            <pc:sldMk cId="311831637" sldId="257"/>
            <ac:picMk id="11" creationId="{EDE9E77F-E985-4782-8C16-EC15EC2650B8}"/>
          </ac:picMkLst>
        </pc:picChg>
        <pc:picChg chg="add mod">
          <ac:chgData name="Mickeal Key" userId="b7HdmKgR+g7fqjWTXrQ/4iP/wO/88AQDUT6yJ6LZpiM=" providerId="None" clId="Web-{F46A5549-6D66-49E3-BE5B-1D27B5DF96D5}" dt="2020-09-17T05:08:49.279" v="14" actId="1076"/>
          <ac:picMkLst>
            <pc:docMk/>
            <pc:sldMk cId="311831637" sldId="257"/>
            <ac:picMk id="13" creationId="{04C0FFB4-42FF-4697-8FAC-F45AD1B0CF2F}"/>
          </ac:picMkLst>
        </pc:picChg>
      </pc:sldChg>
    </pc:docChg>
  </pc:docChgLst>
  <pc:docChgLst>
    <pc:chgData name="Lonna D Edwards" userId="bHWo0RDbTvwZKGCKc/hZMufmtXGY4P00/KAB8tjEEtA=" providerId="None" clId="Web-{A4D34928-381F-4E73-A6EE-B72BBF839079}"/>
    <pc:docChg chg="modSld">
      <pc:chgData name="Lonna D Edwards" userId="bHWo0RDbTvwZKGCKc/hZMufmtXGY4P00/KAB8tjEEtA=" providerId="None" clId="Web-{A4D34928-381F-4E73-A6EE-B72BBF839079}" dt="2020-09-17T06:34:54.949" v="5"/>
      <pc:docMkLst>
        <pc:docMk/>
      </pc:docMkLst>
      <pc:sldChg chg="modNotes">
        <pc:chgData name="Lonna D Edwards" userId="bHWo0RDbTvwZKGCKc/hZMufmtXGY4P00/KAB8tjEEtA=" providerId="None" clId="Web-{A4D34928-381F-4E73-A6EE-B72BBF839079}" dt="2020-09-17T06:34:54.949" v="5"/>
        <pc:sldMkLst>
          <pc:docMk/>
          <pc:sldMk cId="311831637" sldId="257"/>
        </pc:sldMkLst>
      </pc:sldChg>
    </pc:docChg>
  </pc:docChgLst>
  <pc:docChgLst>
    <pc:chgData name="Sasha Yamada" userId="9cBbMi4nBM29WBd+b6m5G23BctJvc4KbH1S/9btuA7o=" providerId="None" clId="Web-{45D9B441-4847-4068-8438-ABF7CFC9BF6F}"/>
    <pc:docChg chg="modSld">
      <pc:chgData name="Sasha Yamada" userId="9cBbMi4nBM29WBd+b6m5G23BctJvc4KbH1S/9btuA7o=" providerId="None" clId="Web-{45D9B441-4847-4068-8438-ABF7CFC9BF6F}" dt="2020-09-17T11:45:59.379" v="29"/>
      <pc:docMkLst>
        <pc:docMk/>
      </pc:docMkLst>
      <pc:sldChg chg="modSp">
        <pc:chgData name="Sasha Yamada" userId="9cBbMi4nBM29WBd+b6m5G23BctJvc4KbH1S/9btuA7o=" providerId="None" clId="Web-{45D9B441-4847-4068-8438-ABF7CFC9BF6F}" dt="2020-09-17T11:45:59.379" v="29"/>
        <pc:sldMkLst>
          <pc:docMk/>
          <pc:sldMk cId="857008763" sldId="265"/>
        </pc:sldMkLst>
        <pc:graphicFrameChg chg="mod modGraphic">
          <ac:chgData name="Sasha Yamada" userId="9cBbMi4nBM29WBd+b6m5G23BctJvc4KbH1S/9btuA7o=" providerId="None" clId="Web-{45D9B441-4847-4068-8438-ABF7CFC9BF6F}" dt="2020-09-17T11:45:59.379" v="29"/>
          <ac:graphicFrameMkLst>
            <pc:docMk/>
            <pc:sldMk cId="857008763" sldId="265"/>
            <ac:graphicFrameMk id="6" creationId="{67A19673-F49A-CC49-8168-0102F861F2E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CEFBCD-DF2F-6C4D-B452-FC00B344D69E}" type="datetimeFigureOut">
              <a:rPr lang="en-US" smtClean="0"/>
              <a:t>9/17/2020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981D23-F48B-BF4D-A5EA-B45E775FED29}" type="slidenum">
              <a:rPr lang="en-US" smtClean="0"/>
              <a:t>‹#›</a:t>
            </a:fld>
            <a:endParaRPr lang="en-US"/>
          </a:p>
        </p:txBody>
      </p:sp>
    </p:spTree>
    <p:extLst>
      <p:ext uri="{BB962C8B-B14F-4D97-AF65-F5344CB8AC3E}">
        <p14:creationId xmlns:p14="http://schemas.microsoft.com/office/powerpoint/2010/main" val="57704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Lonna</a:t>
            </a:r>
          </a:p>
          <a:p>
            <a:endParaRPr lang="en-US" dirty="0">
              <a:cs typeface="Calibri"/>
            </a:endParaRPr>
          </a:p>
          <a:p>
            <a:r>
              <a:rPr lang="en-US" dirty="0">
                <a:cs typeface="Calibri"/>
              </a:rPr>
              <a:t>Notes</a:t>
            </a:r>
          </a:p>
          <a:p>
            <a:endParaRPr lang="en-US" dirty="0">
              <a:cs typeface="+mn-lt"/>
            </a:endParaRPr>
          </a:p>
          <a:p>
            <a:r>
              <a:rPr lang="en-US" dirty="0"/>
              <a:t>Sasha: Sasha Yamada is a PhD student and NSF Graduate Research Fellow in the Department of Electrical and Computer Engineering at the University of Illinois. Outside of her research, she enjoys working with the other members of the GEDI executive board. She was named Student Engineer of the Year by the Hawaii Council of Engineering Societies, an award given to one student in the state per year, and was also a Regents Scholar at the University of Hawaii.</a:t>
            </a:r>
            <a:endParaRPr lang="en-US" dirty="0">
              <a:cs typeface="Calibri" panose="020F0502020204030204"/>
            </a:endParaRPr>
          </a:p>
          <a:p>
            <a:endParaRPr lang="en-US" dirty="0">
              <a:cs typeface="+mn-lt"/>
            </a:endParaRPr>
          </a:p>
          <a:p>
            <a:r>
              <a:rPr lang="en-US" dirty="0"/>
              <a:t>Mickeal: Mickeal is a 6th year graduate student in the Neuroscience Program here at UIUC. She has a Master’s in Experimental Psychology, a BA in Psychology, and a BS in Molecular &amp; Cellular Biology. She was a 2015 Summer Pre-Doctoral Institute Fellow, a 2015-2018 Illinois Distinguished Fellow, and a 2019 Beckman Institute Graduate Fellow. Her research focuses on how lifestyle factors such as diet affect the brain as we age. She is also interested in health disparities in cognitive aging.</a:t>
            </a:r>
            <a:endParaRPr lang="en-US" dirty="0">
              <a:cs typeface="Calibri" panose="020F0502020204030204"/>
            </a:endParaRPr>
          </a:p>
          <a:p>
            <a:r>
              <a:rPr lang="en-US" dirty="0"/>
              <a:t> </a:t>
            </a:r>
            <a:endParaRPr lang="en-US" dirty="0">
              <a:cs typeface="Calibri" panose="020F0502020204030204"/>
            </a:endParaRPr>
          </a:p>
          <a:p>
            <a:r>
              <a:rPr lang="en-US"/>
              <a:t>Mickeal is involved with multiple organizations on campus including GEDI and the Neuroscience Student Organization. She also works with IDEA and the Office of Minority Student Affairs on projects aimed at supporting student success and improving retention for underrepresented students on campus.</a:t>
            </a:r>
            <a:br>
              <a:rPr lang="en-US" dirty="0">
                <a:cs typeface="+mn-lt"/>
              </a:rPr>
            </a:br>
            <a:endParaRPr lang="en-US">
              <a:cs typeface="Calibri"/>
            </a:endParaRPr>
          </a:p>
          <a:p>
            <a:r>
              <a:rPr lang="en-US"/>
              <a:t>Misha recently completed a postdoctoral research fellowship in cognitive neuroscience at the Beckman Institute for Advanced Science and Technology. She earned a PhD in Experimental Psychology from the University of Verona in Italy, where she researched how the human brain processes visual information. In addition to her doctorate, she has a BA in Psychology from Hawaii Pacific University and a MS in Cognitive Neuroscience from the University of Durham in England.</a:t>
            </a:r>
          </a:p>
          <a:p>
            <a:endParaRPr lang="en-US" dirty="0">
              <a:cs typeface="Calibri"/>
            </a:endParaRPr>
          </a:p>
        </p:txBody>
      </p:sp>
      <p:sp>
        <p:nvSpPr>
          <p:cNvPr id="4" name="Slide Number Placeholder 3"/>
          <p:cNvSpPr>
            <a:spLocks noGrp="1"/>
          </p:cNvSpPr>
          <p:nvPr>
            <p:ph type="sldNum" sz="quarter" idx="5"/>
          </p:nvPr>
        </p:nvSpPr>
        <p:spPr/>
        <p:txBody>
          <a:bodyPr/>
          <a:lstStyle/>
          <a:p>
            <a:fld id="{AE981D23-F48B-BF4D-A5EA-B45E775FED29}" type="slidenum">
              <a:rPr lang="en-US" smtClean="0"/>
              <a:t>2</a:t>
            </a:fld>
            <a:endParaRPr lang="en-US"/>
          </a:p>
        </p:txBody>
      </p:sp>
    </p:spTree>
    <p:extLst>
      <p:ext uri="{BB962C8B-B14F-4D97-AF65-F5344CB8AC3E}">
        <p14:creationId xmlns:p14="http://schemas.microsoft.com/office/powerpoint/2010/main" val="1933056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Vongai</a:t>
            </a:r>
          </a:p>
        </p:txBody>
      </p:sp>
      <p:sp>
        <p:nvSpPr>
          <p:cNvPr id="4" name="Slide Number Placeholder 3"/>
          <p:cNvSpPr>
            <a:spLocks noGrp="1"/>
          </p:cNvSpPr>
          <p:nvPr>
            <p:ph type="sldNum" sz="quarter" idx="5"/>
          </p:nvPr>
        </p:nvSpPr>
        <p:spPr/>
        <p:txBody>
          <a:bodyPr/>
          <a:lstStyle/>
          <a:p>
            <a:fld id="{AE981D23-F48B-BF4D-A5EA-B45E775FED29}" type="slidenum">
              <a:rPr lang="en-US" smtClean="0"/>
              <a:t>11</a:t>
            </a:fld>
            <a:endParaRPr lang="en-US"/>
          </a:p>
        </p:txBody>
      </p:sp>
    </p:spTree>
    <p:extLst>
      <p:ext uri="{BB962C8B-B14F-4D97-AF65-F5344CB8AC3E}">
        <p14:creationId xmlns:p14="http://schemas.microsoft.com/office/powerpoint/2010/main" val="4244305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Vongai</a:t>
            </a:r>
          </a:p>
        </p:txBody>
      </p:sp>
      <p:sp>
        <p:nvSpPr>
          <p:cNvPr id="4" name="Slide Number Placeholder 3"/>
          <p:cNvSpPr>
            <a:spLocks noGrp="1"/>
          </p:cNvSpPr>
          <p:nvPr>
            <p:ph type="sldNum" sz="quarter" idx="5"/>
          </p:nvPr>
        </p:nvSpPr>
        <p:spPr/>
        <p:txBody>
          <a:bodyPr/>
          <a:lstStyle/>
          <a:p>
            <a:fld id="{AE981D23-F48B-BF4D-A5EA-B45E775FED29}" type="slidenum">
              <a:rPr lang="en-US" smtClean="0"/>
              <a:t>12</a:t>
            </a:fld>
            <a:endParaRPr lang="en-US"/>
          </a:p>
        </p:txBody>
      </p:sp>
    </p:spTree>
    <p:extLst>
      <p:ext uri="{BB962C8B-B14F-4D97-AF65-F5344CB8AC3E}">
        <p14:creationId xmlns:p14="http://schemas.microsoft.com/office/powerpoint/2010/main" val="3786301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Vongai</a:t>
            </a:r>
          </a:p>
        </p:txBody>
      </p:sp>
      <p:sp>
        <p:nvSpPr>
          <p:cNvPr id="4" name="Slide Number Placeholder 3"/>
          <p:cNvSpPr>
            <a:spLocks noGrp="1"/>
          </p:cNvSpPr>
          <p:nvPr>
            <p:ph type="sldNum" sz="quarter" idx="5"/>
          </p:nvPr>
        </p:nvSpPr>
        <p:spPr/>
        <p:txBody>
          <a:bodyPr/>
          <a:lstStyle/>
          <a:p>
            <a:fld id="{AE981D23-F48B-BF4D-A5EA-B45E775FED29}" type="slidenum">
              <a:rPr lang="en-US" smtClean="0"/>
              <a:t>13</a:t>
            </a:fld>
            <a:endParaRPr lang="en-US"/>
          </a:p>
        </p:txBody>
      </p:sp>
    </p:spTree>
    <p:extLst>
      <p:ext uri="{BB962C8B-B14F-4D97-AF65-F5344CB8AC3E}">
        <p14:creationId xmlns:p14="http://schemas.microsoft.com/office/powerpoint/2010/main" val="3548879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Vongai</a:t>
            </a:r>
          </a:p>
        </p:txBody>
      </p:sp>
      <p:sp>
        <p:nvSpPr>
          <p:cNvPr id="4" name="Slide Number Placeholder 3"/>
          <p:cNvSpPr>
            <a:spLocks noGrp="1"/>
          </p:cNvSpPr>
          <p:nvPr>
            <p:ph type="sldNum" sz="quarter" idx="5"/>
          </p:nvPr>
        </p:nvSpPr>
        <p:spPr/>
        <p:txBody>
          <a:bodyPr/>
          <a:lstStyle/>
          <a:p>
            <a:fld id="{AE981D23-F48B-BF4D-A5EA-B45E775FED29}" type="slidenum">
              <a:rPr lang="en-US" smtClean="0"/>
              <a:t>14</a:t>
            </a:fld>
            <a:endParaRPr lang="en-US"/>
          </a:p>
        </p:txBody>
      </p:sp>
    </p:spTree>
    <p:extLst>
      <p:ext uri="{BB962C8B-B14F-4D97-AF65-F5344CB8AC3E}">
        <p14:creationId xmlns:p14="http://schemas.microsoft.com/office/powerpoint/2010/main" val="3022281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Jaden or Lonna</a:t>
            </a:r>
          </a:p>
        </p:txBody>
      </p:sp>
      <p:sp>
        <p:nvSpPr>
          <p:cNvPr id="4" name="Slide Number Placeholder 3"/>
          <p:cNvSpPr>
            <a:spLocks noGrp="1"/>
          </p:cNvSpPr>
          <p:nvPr>
            <p:ph type="sldNum" sz="quarter" idx="5"/>
          </p:nvPr>
        </p:nvSpPr>
        <p:spPr/>
        <p:txBody>
          <a:bodyPr/>
          <a:lstStyle/>
          <a:p>
            <a:fld id="{AE981D23-F48B-BF4D-A5EA-B45E775FED29}" type="slidenum">
              <a:rPr lang="en-US" smtClean="0"/>
              <a:t>15</a:t>
            </a:fld>
            <a:endParaRPr lang="en-US"/>
          </a:p>
        </p:txBody>
      </p:sp>
    </p:spTree>
    <p:extLst>
      <p:ext uri="{BB962C8B-B14F-4D97-AF65-F5344CB8AC3E}">
        <p14:creationId xmlns:p14="http://schemas.microsoft.com/office/powerpoint/2010/main" val="3024606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Jaden or Lonna</a:t>
            </a:r>
          </a:p>
        </p:txBody>
      </p:sp>
      <p:sp>
        <p:nvSpPr>
          <p:cNvPr id="4" name="Slide Number Placeholder 3"/>
          <p:cNvSpPr>
            <a:spLocks noGrp="1"/>
          </p:cNvSpPr>
          <p:nvPr>
            <p:ph type="sldNum" sz="quarter" idx="5"/>
          </p:nvPr>
        </p:nvSpPr>
        <p:spPr/>
        <p:txBody>
          <a:bodyPr/>
          <a:lstStyle/>
          <a:p>
            <a:fld id="{AE981D23-F48B-BF4D-A5EA-B45E775FED29}" type="slidenum">
              <a:rPr lang="en-US" smtClean="0"/>
              <a:t>16</a:t>
            </a:fld>
            <a:endParaRPr lang="en-US"/>
          </a:p>
        </p:txBody>
      </p:sp>
    </p:spTree>
    <p:extLst>
      <p:ext uri="{BB962C8B-B14F-4D97-AF65-F5344CB8AC3E}">
        <p14:creationId xmlns:p14="http://schemas.microsoft.com/office/powerpoint/2010/main" val="2262022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Jaden or Lonna</a:t>
            </a:r>
          </a:p>
        </p:txBody>
      </p:sp>
      <p:sp>
        <p:nvSpPr>
          <p:cNvPr id="4" name="Slide Number Placeholder 3"/>
          <p:cNvSpPr>
            <a:spLocks noGrp="1"/>
          </p:cNvSpPr>
          <p:nvPr>
            <p:ph type="sldNum" sz="quarter" idx="5"/>
          </p:nvPr>
        </p:nvSpPr>
        <p:spPr/>
        <p:txBody>
          <a:bodyPr/>
          <a:lstStyle/>
          <a:p>
            <a:fld id="{AE981D23-F48B-BF4D-A5EA-B45E775FED29}" type="slidenum">
              <a:rPr lang="en-US" smtClean="0"/>
              <a:t>17</a:t>
            </a:fld>
            <a:endParaRPr lang="en-US"/>
          </a:p>
        </p:txBody>
      </p:sp>
    </p:spTree>
    <p:extLst>
      <p:ext uri="{BB962C8B-B14F-4D97-AF65-F5344CB8AC3E}">
        <p14:creationId xmlns:p14="http://schemas.microsoft.com/office/powerpoint/2010/main" val="1460897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Lonna or Vongai</a:t>
            </a:r>
          </a:p>
        </p:txBody>
      </p:sp>
      <p:sp>
        <p:nvSpPr>
          <p:cNvPr id="4" name="Slide Number Placeholder 3"/>
          <p:cNvSpPr>
            <a:spLocks noGrp="1"/>
          </p:cNvSpPr>
          <p:nvPr>
            <p:ph type="sldNum" sz="quarter" idx="5"/>
          </p:nvPr>
        </p:nvSpPr>
        <p:spPr/>
        <p:txBody>
          <a:bodyPr/>
          <a:lstStyle/>
          <a:p>
            <a:fld id="{AE981D23-F48B-BF4D-A5EA-B45E775FED29}" type="slidenum">
              <a:rPr lang="en-US" smtClean="0"/>
              <a:t>18</a:t>
            </a:fld>
            <a:endParaRPr lang="en-US"/>
          </a:p>
        </p:txBody>
      </p:sp>
    </p:spTree>
    <p:extLst>
      <p:ext uri="{BB962C8B-B14F-4D97-AF65-F5344CB8AC3E}">
        <p14:creationId xmlns:p14="http://schemas.microsoft.com/office/powerpoint/2010/main" val="2262078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Lonna or Vongai</a:t>
            </a:r>
          </a:p>
        </p:txBody>
      </p:sp>
      <p:sp>
        <p:nvSpPr>
          <p:cNvPr id="4" name="Slide Number Placeholder 3"/>
          <p:cNvSpPr>
            <a:spLocks noGrp="1"/>
          </p:cNvSpPr>
          <p:nvPr>
            <p:ph type="sldNum" sz="quarter" idx="5"/>
          </p:nvPr>
        </p:nvSpPr>
        <p:spPr/>
        <p:txBody>
          <a:bodyPr/>
          <a:lstStyle/>
          <a:p>
            <a:fld id="{AE981D23-F48B-BF4D-A5EA-B45E775FED29}" type="slidenum">
              <a:rPr lang="en-US" smtClean="0"/>
              <a:t>19</a:t>
            </a:fld>
            <a:endParaRPr lang="en-US"/>
          </a:p>
        </p:txBody>
      </p:sp>
    </p:spTree>
    <p:extLst>
      <p:ext uri="{BB962C8B-B14F-4D97-AF65-F5344CB8AC3E}">
        <p14:creationId xmlns:p14="http://schemas.microsoft.com/office/powerpoint/2010/main" val="2753317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Sasha</a:t>
            </a:r>
          </a:p>
        </p:txBody>
      </p:sp>
      <p:sp>
        <p:nvSpPr>
          <p:cNvPr id="4" name="Slide Number Placeholder 3"/>
          <p:cNvSpPr>
            <a:spLocks noGrp="1"/>
          </p:cNvSpPr>
          <p:nvPr>
            <p:ph type="sldNum" sz="quarter" idx="5"/>
          </p:nvPr>
        </p:nvSpPr>
        <p:spPr/>
        <p:txBody>
          <a:bodyPr/>
          <a:lstStyle/>
          <a:p>
            <a:fld id="{AE981D23-F48B-BF4D-A5EA-B45E775FED29}" type="slidenum">
              <a:rPr lang="en-US" smtClean="0"/>
              <a:t>3</a:t>
            </a:fld>
            <a:endParaRPr lang="en-US"/>
          </a:p>
        </p:txBody>
      </p:sp>
    </p:spTree>
    <p:extLst>
      <p:ext uri="{BB962C8B-B14F-4D97-AF65-F5344CB8AC3E}">
        <p14:creationId xmlns:p14="http://schemas.microsoft.com/office/powerpoint/2010/main" val="674001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Sasha</a:t>
            </a:r>
          </a:p>
        </p:txBody>
      </p:sp>
      <p:sp>
        <p:nvSpPr>
          <p:cNvPr id="4" name="Slide Number Placeholder 3"/>
          <p:cNvSpPr>
            <a:spLocks noGrp="1"/>
          </p:cNvSpPr>
          <p:nvPr>
            <p:ph type="sldNum" sz="quarter" idx="5"/>
          </p:nvPr>
        </p:nvSpPr>
        <p:spPr/>
        <p:txBody>
          <a:bodyPr/>
          <a:lstStyle/>
          <a:p>
            <a:fld id="{AE981D23-F48B-BF4D-A5EA-B45E775FED29}" type="slidenum">
              <a:rPr lang="en-US" smtClean="0"/>
              <a:t>4</a:t>
            </a:fld>
            <a:endParaRPr lang="en-US"/>
          </a:p>
        </p:txBody>
      </p:sp>
    </p:spTree>
    <p:extLst>
      <p:ext uri="{BB962C8B-B14F-4D97-AF65-F5344CB8AC3E}">
        <p14:creationId xmlns:p14="http://schemas.microsoft.com/office/powerpoint/2010/main" val="3982504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Sasha</a:t>
            </a:r>
          </a:p>
        </p:txBody>
      </p:sp>
      <p:sp>
        <p:nvSpPr>
          <p:cNvPr id="4" name="Slide Number Placeholder 3"/>
          <p:cNvSpPr>
            <a:spLocks noGrp="1"/>
          </p:cNvSpPr>
          <p:nvPr>
            <p:ph type="sldNum" sz="quarter" idx="5"/>
          </p:nvPr>
        </p:nvSpPr>
        <p:spPr/>
        <p:txBody>
          <a:bodyPr/>
          <a:lstStyle/>
          <a:p>
            <a:fld id="{AE981D23-F48B-BF4D-A5EA-B45E775FED29}" type="slidenum">
              <a:rPr lang="en-US" smtClean="0"/>
              <a:t>5</a:t>
            </a:fld>
            <a:endParaRPr lang="en-US"/>
          </a:p>
        </p:txBody>
      </p:sp>
    </p:spTree>
    <p:extLst>
      <p:ext uri="{BB962C8B-B14F-4D97-AF65-F5344CB8AC3E}">
        <p14:creationId xmlns:p14="http://schemas.microsoft.com/office/powerpoint/2010/main" val="193975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Sasha</a:t>
            </a:r>
          </a:p>
        </p:txBody>
      </p:sp>
      <p:sp>
        <p:nvSpPr>
          <p:cNvPr id="4" name="Slide Number Placeholder 3"/>
          <p:cNvSpPr>
            <a:spLocks noGrp="1"/>
          </p:cNvSpPr>
          <p:nvPr>
            <p:ph type="sldNum" sz="quarter" idx="5"/>
          </p:nvPr>
        </p:nvSpPr>
        <p:spPr/>
        <p:txBody>
          <a:bodyPr/>
          <a:lstStyle/>
          <a:p>
            <a:fld id="{AE981D23-F48B-BF4D-A5EA-B45E775FED29}" type="slidenum">
              <a:rPr lang="en-US" smtClean="0"/>
              <a:t>6</a:t>
            </a:fld>
            <a:endParaRPr lang="en-US"/>
          </a:p>
        </p:txBody>
      </p:sp>
    </p:spTree>
    <p:extLst>
      <p:ext uri="{BB962C8B-B14F-4D97-AF65-F5344CB8AC3E}">
        <p14:creationId xmlns:p14="http://schemas.microsoft.com/office/powerpoint/2010/main" val="3756566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Jamie</a:t>
            </a:r>
          </a:p>
        </p:txBody>
      </p:sp>
      <p:sp>
        <p:nvSpPr>
          <p:cNvPr id="4" name="Slide Number Placeholder 3"/>
          <p:cNvSpPr>
            <a:spLocks noGrp="1"/>
          </p:cNvSpPr>
          <p:nvPr>
            <p:ph type="sldNum" sz="quarter" idx="5"/>
          </p:nvPr>
        </p:nvSpPr>
        <p:spPr/>
        <p:txBody>
          <a:bodyPr/>
          <a:lstStyle/>
          <a:p>
            <a:fld id="{AE981D23-F48B-BF4D-A5EA-B45E775FED29}" type="slidenum">
              <a:rPr lang="en-US" smtClean="0"/>
              <a:t>7</a:t>
            </a:fld>
            <a:endParaRPr lang="en-US"/>
          </a:p>
        </p:txBody>
      </p:sp>
    </p:spTree>
    <p:extLst>
      <p:ext uri="{BB962C8B-B14F-4D97-AF65-F5344CB8AC3E}">
        <p14:creationId xmlns:p14="http://schemas.microsoft.com/office/powerpoint/2010/main" val="3308669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Jamie</a:t>
            </a:r>
          </a:p>
        </p:txBody>
      </p:sp>
      <p:sp>
        <p:nvSpPr>
          <p:cNvPr id="4" name="Slide Number Placeholder 3"/>
          <p:cNvSpPr>
            <a:spLocks noGrp="1"/>
          </p:cNvSpPr>
          <p:nvPr>
            <p:ph type="sldNum" sz="quarter" idx="5"/>
          </p:nvPr>
        </p:nvSpPr>
        <p:spPr/>
        <p:txBody>
          <a:bodyPr/>
          <a:lstStyle/>
          <a:p>
            <a:fld id="{AE981D23-F48B-BF4D-A5EA-B45E775FED29}" type="slidenum">
              <a:rPr lang="en-US" smtClean="0"/>
              <a:t>8</a:t>
            </a:fld>
            <a:endParaRPr lang="en-US"/>
          </a:p>
        </p:txBody>
      </p:sp>
    </p:spTree>
    <p:extLst>
      <p:ext uri="{BB962C8B-B14F-4D97-AF65-F5344CB8AC3E}">
        <p14:creationId xmlns:p14="http://schemas.microsoft.com/office/powerpoint/2010/main" val="3175662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Jamie</a:t>
            </a:r>
          </a:p>
        </p:txBody>
      </p:sp>
      <p:sp>
        <p:nvSpPr>
          <p:cNvPr id="4" name="Slide Number Placeholder 3"/>
          <p:cNvSpPr>
            <a:spLocks noGrp="1"/>
          </p:cNvSpPr>
          <p:nvPr>
            <p:ph type="sldNum" sz="quarter" idx="5"/>
          </p:nvPr>
        </p:nvSpPr>
        <p:spPr/>
        <p:txBody>
          <a:bodyPr/>
          <a:lstStyle/>
          <a:p>
            <a:fld id="{AE981D23-F48B-BF4D-A5EA-B45E775FED29}" type="slidenum">
              <a:rPr lang="en-US" smtClean="0"/>
              <a:t>9</a:t>
            </a:fld>
            <a:endParaRPr lang="en-US"/>
          </a:p>
        </p:txBody>
      </p:sp>
    </p:spTree>
    <p:extLst>
      <p:ext uri="{BB962C8B-B14F-4D97-AF65-F5344CB8AC3E}">
        <p14:creationId xmlns:p14="http://schemas.microsoft.com/office/powerpoint/2010/main" val="477789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Jamie</a:t>
            </a:r>
          </a:p>
        </p:txBody>
      </p:sp>
      <p:sp>
        <p:nvSpPr>
          <p:cNvPr id="4" name="Slide Number Placeholder 3"/>
          <p:cNvSpPr>
            <a:spLocks noGrp="1"/>
          </p:cNvSpPr>
          <p:nvPr>
            <p:ph type="sldNum" sz="quarter" idx="5"/>
          </p:nvPr>
        </p:nvSpPr>
        <p:spPr/>
        <p:txBody>
          <a:bodyPr/>
          <a:lstStyle/>
          <a:p>
            <a:fld id="{AE981D23-F48B-BF4D-A5EA-B45E775FED29}" type="slidenum">
              <a:rPr lang="en-US" smtClean="0"/>
              <a:t>10</a:t>
            </a:fld>
            <a:endParaRPr lang="en-US"/>
          </a:p>
        </p:txBody>
      </p:sp>
    </p:spTree>
    <p:extLst>
      <p:ext uri="{BB962C8B-B14F-4D97-AF65-F5344CB8AC3E}">
        <p14:creationId xmlns:p14="http://schemas.microsoft.com/office/powerpoint/2010/main" val="3536150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45FCC-0E3F-6542-ABCE-204EE49DED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76DD50-B1F1-1E4A-8B4D-6D5E9F392F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FDD82D-2FE7-AC4F-A3E9-71A5294FA0BA}"/>
              </a:ext>
            </a:extLst>
          </p:cNvPr>
          <p:cNvSpPr>
            <a:spLocks noGrp="1"/>
          </p:cNvSpPr>
          <p:nvPr>
            <p:ph type="dt" sz="half" idx="10"/>
          </p:nvPr>
        </p:nvSpPr>
        <p:spPr/>
        <p:txBody>
          <a:bodyPr/>
          <a:lstStyle/>
          <a:p>
            <a:fld id="{C028C022-2958-0D45-BA50-CE21AB904D59}" type="datetime1">
              <a:rPr lang="en-US" smtClean="0"/>
              <a:t>9/17/2020</a:t>
            </a:fld>
            <a:endParaRPr lang="en-US" dirty="0"/>
          </a:p>
        </p:txBody>
      </p:sp>
      <p:sp>
        <p:nvSpPr>
          <p:cNvPr id="5" name="Footer Placeholder 4">
            <a:extLst>
              <a:ext uri="{FF2B5EF4-FFF2-40B4-BE49-F238E27FC236}">
                <a16:creationId xmlns:a16="http://schemas.microsoft.com/office/drawing/2014/main" id="{460B76D8-1F5D-CB4C-AF5B-2BE20FB96E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F8FC9A-02D7-E048-B46F-A7AA2907D04B}"/>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07168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1C823-B25F-CE47-A695-63F157BFB0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1A506E-E4AB-F54F-8316-D66FB62418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06C65C-24C2-3D43-B2D5-F995EE0DB216}"/>
              </a:ext>
            </a:extLst>
          </p:cNvPr>
          <p:cNvSpPr>
            <a:spLocks noGrp="1"/>
          </p:cNvSpPr>
          <p:nvPr>
            <p:ph type="dt" sz="half" idx="10"/>
          </p:nvPr>
        </p:nvSpPr>
        <p:spPr/>
        <p:txBody>
          <a:bodyPr/>
          <a:lstStyle/>
          <a:p>
            <a:fld id="{6C597571-F9EC-C243-AA4F-23C93524B33E}" type="datetime1">
              <a:rPr lang="en-US" smtClean="0"/>
              <a:t>9/17/2020</a:t>
            </a:fld>
            <a:endParaRPr lang="en-US" dirty="0"/>
          </a:p>
        </p:txBody>
      </p:sp>
      <p:sp>
        <p:nvSpPr>
          <p:cNvPr id="5" name="Footer Placeholder 4">
            <a:extLst>
              <a:ext uri="{FF2B5EF4-FFF2-40B4-BE49-F238E27FC236}">
                <a16:creationId xmlns:a16="http://schemas.microsoft.com/office/drawing/2014/main" id="{1A95CFCC-2E82-AA40-8D49-988D142993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227DFB-B7F3-204A-9CD5-D7CB763EEF63}"/>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5743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32FF76-D174-6C45-A80A-CE2C157933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35DE60-890E-BE42-B5DB-73FE62FD37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7A1CC6-C000-1048-A7A4-C9423E9BE9C4}"/>
              </a:ext>
            </a:extLst>
          </p:cNvPr>
          <p:cNvSpPr>
            <a:spLocks noGrp="1"/>
          </p:cNvSpPr>
          <p:nvPr>
            <p:ph type="dt" sz="half" idx="10"/>
          </p:nvPr>
        </p:nvSpPr>
        <p:spPr/>
        <p:txBody>
          <a:bodyPr/>
          <a:lstStyle/>
          <a:p>
            <a:fld id="{D2E806EF-1465-174F-AE47-565785A175A4}" type="datetime1">
              <a:rPr lang="en-US" smtClean="0"/>
              <a:t>9/17/2020</a:t>
            </a:fld>
            <a:endParaRPr lang="en-US" dirty="0"/>
          </a:p>
        </p:txBody>
      </p:sp>
      <p:sp>
        <p:nvSpPr>
          <p:cNvPr id="5" name="Footer Placeholder 4">
            <a:extLst>
              <a:ext uri="{FF2B5EF4-FFF2-40B4-BE49-F238E27FC236}">
                <a16:creationId xmlns:a16="http://schemas.microsoft.com/office/drawing/2014/main" id="{88DD602B-2A18-7C4A-9117-E65DF10410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07A2F4-DFFB-CE43-A7B6-1A928A700C18}"/>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1466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A6149-DA7E-8248-9D27-DED8AC197B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2B0693-0534-4F46-B918-4860828B7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365F2-5D90-9C4E-8F7F-C729E7DC443C}"/>
              </a:ext>
            </a:extLst>
          </p:cNvPr>
          <p:cNvSpPr>
            <a:spLocks noGrp="1"/>
          </p:cNvSpPr>
          <p:nvPr>
            <p:ph type="dt" sz="half" idx="10"/>
          </p:nvPr>
        </p:nvSpPr>
        <p:spPr/>
        <p:txBody>
          <a:bodyPr/>
          <a:lstStyle/>
          <a:p>
            <a:fld id="{EF80FBBB-AF57-3F4E-A8E9-2F2CAAE6A1F8}" type="datetime1">
              <a:rPr lang="en-US" smtClean="0"/>
              <a:t>9/17/2020</a:t>
            </a:fld>
            <a:endParaRPr lang="en-US" dirty="0"/>
          </a:p>
        </p:txBody>
      </p:sp>
      <p:sp>
        <p:nvSpPr>
          <p:cNvPr id="5" name="Footer Placeholder 4">
            <a:extLst>
              <a:ext uri="{FF2B5EF4-FFF2-40B4-BE49-F238E27FC236}">
                <a16:creationId xmlns:a16="http://schemas.microsoft.com/office/drawing/2014/main" id="{AAFAE989-8EFA-904F-9D76-D0D3E585FA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10C956-9646-804F-A51F-6C10BAE798F7}"/>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9044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B668E-5F36-424E-A43C-FD172E36EC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C3C884-85F9-3B42-B4DB-A1EAA78EC1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5864B4-3414-EF42-A118-04D5E65C3E71}"/>
              </a:ext>
            </a:extLst>
          </p:cNvPr>
          <p:cNvSpPr>
            <a:spLocks noGrp="1"/>
          </p:cNvSpPr>
          <p:nvPr>
            <p:ph type="dt" sz="half" idx="10"/>
          </p:nvPr>
        </p:nvSpPr>
        <p:spPr/>
        <p:txBody>
          <a:bodyPr/>
          <a:lstStyle/>
          <a:p>
            <a:fld id="{B41A394A-7E5B-DB40-80A7-E923A9AC5168}" type="datetime1">
              <a:rPr lang="en-US" smtClean="0"/>
              <a:t>9/17/2020</a:t>
            </a:fld>
            <a:endParaRPr lang="en-US" dirty="0"/>
          </a:p>
        </p:txBody>
      </p:sp>
      <p:sp>
        <p:nvSpPr>
          <p:cNvPr id="5" name="Footer Placeholder 4">
            <a:extLst>
              <a:ext uri="{FF2B5EF4-FFF2-40B4-BE49-F238E27FC236}">
                <a16:creationId xmlns:a16="http://schemas.microsoft.com/office/drawing/2014/main" id="{7C80118A-91A6-FC40-ACD7-91A314D102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C4B420-765C-C04C-8C56-B68569C632D7}"/>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98153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99AA8-7694-A742-9E3A-F3BC15EE2F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2DF81A-7CF1-B94E-99FF-73A11C8006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994B36-5D7F-0A41-B102-9F2DB0A2D2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23B424-EA94-2445-AA50-835A8B2AF100}"/>
              </a:ext>
            </a:extLst>
          </p:cNvPr>
          <p:cNvSpPr>
            <a:spLocks noGrp="1"/>
          </p:cNvSpPr>
          <p:nvPr>
            <p:ph type="dt" sz="half" idx="10"/>
          </p:nvPr>
        </p:nvSpPr>
        <p:spPr/>
        <p:txBody>
          <a:bodyPr/>
          <a:lstStyle/>
          <a:p>
            <a:fld id="{5D8FCBB8-83E0-EA4D-B312-E59CCEE0F504}" type="datetime1">
              <a:rPr lang="en-US" smtClean="0"/>
              <a:t>9/17/2020</a:t>
            </a:fld>
            <a:endParaRPr lang="en-US" dirty="0"/>
          </a:p>
        </p:txBody>
      </p:sp>
      <p:sp>
        <p:nvSpPr>
          <p:cNvPr id="6" name="Footer Placeholder 5">
            <a:extLst>
              <a:ext uri="{FF2B5EF4-FFF2-40B4-BE49-F238E27FC236}">
                <a16:creationId xmlns:a16="http://schemas.microsoft.com/office/drawing/2014/main" id="{40D89FB3-CC05-D54F-98EA-13B7CD6D4B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740376-62AD-FA4C-B7B5-957E7DC53F08}"/>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52141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9A447-5254-0749-9A80-31A24F3F66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D6FA42-1B96-BF4C-95F6-6CFE3FDB0F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0C6F8D-D279-5D4F-AD91-9F27B924E8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6C4485-2FA0-B246-A64D-E93D79E52C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DD166F-B2D4-2340-B8F8-8AB8900A17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E4E03D-BC07-5442-8535-672B0AD2EED8}"/>
              </a:ext>
            </a:extLst>
          </p:cNvPr>
          <p:cNvSpPr>
            <a:spLocks noGrp="1"/>
          </p:cNvSpPr>
          <p:nvPr>
            <p:ph type="dt" sz="half" idx="10"/>
          </p:nvPr>
        </p:nvSpPr>
        <p:spPr/>
        <p:txBody>
          <a:bodyPr/>
          <a:lstStyle/>
          <a:p>
            <a:fld id="{65D8247F-5FB2-614B-8BA5-E1E1A7045B98}" type="datetime1">
              <a:rPr lang="en-US" smtClean="0"/>
              <a:t>9/17/2020</a:t>
            </a:fld>
            <a:endParaRPr lang="en-US" dirty="0"/>
          </a:p>
        </p:txBody>
      </p:sp>
      <p:sp>
        <p:nvSpPr>
          <p:cNvPr id="8" name="Footer Placeholder 7">
            <a:extLst>
              <a:ext uri="{FF2B5EF4-FFF2-40B4-BE49-F238E27FC236}">
                <a16:creationId xmlns:a16="http://schemas.microsoft.com/office/drawing/2014/main" id="{AFE53A9F-DAA7-4F45-8B5C-AFB55A789CA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7122EFE-9602-3043-B18B-059266C8CD41}"/>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27855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5E95C-DEB8-C542-87E2-4219A2F394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514B5A-80E6-6D49-80E9-545B5BA5E9F9}"/>
              </a:ext>
            </a:extLst>
          </p:cNvPr>
          <p:cNvSpPr>
            <a:spLocks noGrp="1"/>
          </p:cNvSpPr>
          <p:nvPr>
            <p:ph type="dt" sz="half" idx="10"/>
          </p:nvPr>
        </p:nvSpPr>
        <p:spPr/>
        <p:txBody>
          <a:bodyPr/>
          <a:lstStyle/>
          <a:p>
            <a:fld id="{C1FA3DDD-CB48-1C48-B892-36477CBF6661}" type="datetime1">
              <a:rPr lang="en-US" smtClean="0"/>
              <a:t>9/17/2020</a:t>
            </a:fld>
            <a:endParaRPr lang="en-US" dirty="0"/>
          </a:p>
        </p:txBody>
      </p:sp>
      <p:sp>
        <p:nvSpPr>
          <p:cNvPr id="4" name="Footer Placeholder 3">
            <a:extLst>
              <a:ext uri="{FF2B5EF4-FFF2-40B4-BE49-F238E27FC236}">
                <a16:creationId xmlns:a16="http://schemas.microsoft.com/office/drawing/2014/main" id="{78F14460-8896-0A41-8DE6-8053C9DCE07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F844755-B96D-1D47-9DE8-B7545451DA3F}"/>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70851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ADBBC8-663A-C544-882F-764C10E5D923}"/>
              </a:ext>
            </a:extLst>
          </p:cNvPr>
          <p:cNvSpPr>
            <a:spLocks noGrp="1"/>
          </p:cNvSpPr>
          <p:nvPr>
            <p:ph type="dt" sz="half" idx="10"/>
          </p:nvPr>
        </p:nvSpPr>
        <p:spPr/>
        <p:txBody>
          <a:bodyPr/>
          <a:lstStyle/>
          <a:p>
            <a:fld id="{572C1C13-D2A3-BD43-A166-5E8798B54042}" type="datetime1">
              <a:rPr lang="en-US" smtClean="0"/>
              <a:t>9/17/2020</a:t>
            </a:fld>
            <a:endParaRPr lang="en-US" dirty="0"/>
          </a:p>
        </p:txBody>
      </p:sp>
      <p:sp>
        <p:nvSpPr>
          <p:cNvPr id="3" name="Footer Placeholder 2">
            <a:extLst>
              <a:ext uri="{FF2B5EF4-FFF2-40B4-BE49-F238E27FC236}">
                <a16:creationId xmlns:a16="http://schemas.microsoft.com/office/drawing/2014/main" id="{95B6F200-CAC5-4B4D-A8DC-6C4ECBA8F3A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81E531A-E016-CF46-944A-6E0401A7AE90}"/>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63606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FF530-DA4F-174D-A18F-958547B05F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0FE259-D64E-F94A-894A-2843CACC10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DA6D20-BA0E-1B40-8D69-5E0F34DAC9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AFD41A-1C39-2A47-ADEC-04532C57BC49}"/>
              </a:ext>
            </a:extLst>
          </p:cNvPr>
          <p:cNvSpPr>
            <a:spLocks noGrp="1"/>
          </p:cNvSpPr>
          <p:nvPr>
            <p:ph type="dt" sz="half" idx="10"/>
          </p:nvPr>
        </p:nvSpPr>
        <p:spPr/>
        <p:txBody>
          <a:bodyPr/>
          <a:lstStyle/>
          <a:p>
            <a:fld id="{16870549-D544-4E45-8F15-EED3518B4554}" type="datetime1">
              <a:rPr lang="en-US" smtClean="0"/>
              <a:t>9/17/2020</a:t>
            </a:fld>
            <a:endParaRPr lang="en-US" dirty="0"/>
          </a:p>
        </p:txBody>
      </p:sp>
      <p:sp>
        <p:nvSpPr>
          <p:cNvPr id="6" name="Footer Placeholder 5">
            <a:extLst>
              <a:ext uri="{FF2B5EF4-FFF2-40B4-BE49-F238E27FC236}">
                <a16:creationId xmlns:a16="http://schemas.microsoft.com/office/drawing/2014/main" id="{65C8640A-C44A-4D47-B042-E006EA71EA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E5B2BEC-EC19-4A41-96F0-B6C0F3C96F53}"/>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6908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53728-2970-9544-BC4F-77D078F1C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11DC23-41E7-D54C-8FDC-55B7E6686A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6C78C6-EA6B-3844-B091-A01294CDB3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E80A2E-B1F1-B943-A0B4-B43D2E1115F9}"/>
              </a:ext>
            </a:extLst>
          </p:cNvPr>
          <p:cNvSpPr>
            <a:spLocks noGrp="1"/>
          </p:cNvSpPr>
          <p:nvPr>
            <p:ph type="dt" sz="half" idx="10"/>
          </p:nvPr>
        </p:nvSpPr>
        <p:spPr/>
        <p:txBody>
          <a:bodyPr/>
          <a:lstStyle/>
          <a:p>
            <a:fld id="{CEE82E2C-580D-D94A-8B28-2988B31AEF59}" type="datetime1">
              <a:rPr lang="en-US" smtClean="0"/>
              <a:t>9/17/2020</a:t>
            </a:fld>
            <a:endParaRPr lang="en-US" dirty="0"/>
          </a:p>
        </p:txBody>
      </p:sp>
      <p:sp>
        <p:nvSpPr>
          <p:cNvPr id="6" name="Footer Placeholder 5">
            <a:extLst>
              <a:ext uri="{FF2B5EF4-FFF2-40B4-BE49-F238E27FC236}">
                <a16:creationId xmlns:a16="http://schemas.microsoft.com/office/drawing/2014/main" id="{207C5E18-8EBA-AC40-89AC-6F46636BEDB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EE6A5B-86CC-7146-8665-3DD6D243FF4E}"/>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01916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B386A-E1D5-3449-8BE5-5F2B7C228D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C939DB-986E-6E4B-A44C-200AB9AD1B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85108-90CE-404E-A1AF-F91C765288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B73BD-4A67-C743-A2B3-5D62E42BFE30}" type="datetime1">
              <a:rPr lang="en-US" smtClean="0"/>
              <a:t>9/17/2020</a:t>
            </a:fld>
            <a:endParaRPr lang="en-US" dirty="0"/>
          </a:p>
        </p:txBody>
      </p:sp>
      <p:sp>
        <p:nvSpPr>
          <p:cNvPr id="5" name="Footer Placeholder 4">
            <a:extLst>
              <a:ext uri="{FF2B5EF4-FFF2-40B4-BE49-F238E27FC236}">
                <a16:creationId xmlns:a16="http://schemas.microsoft.com/office/drawing/2014/main" id="{7F200DB9-EC2C-2C42-B403-2DEE6C5816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422FBEA-589F-6744-87A0-DD028CA34A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298565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microsoft.com/en-us/research/academic-program/phd-fellowship/" TargetMode="External"/><Relationship Id="rId3" Type="http://schemas.openxmlformats.org/officeDocument/2006/relationships/hyperlink" Target="https://www.nsf.gov/funding/pgm_summ.jsp?pims_id=6201" TargetMode="External"/><Relationship Id="rId7" Type="http://schemas.openxmlformats.org/officeDocument/2006/relationships/hyperlink" Target="https://sites.nationalacademies.org/pga/fordfellowships/index.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smartscholarship.org/smart" TargetMode="External"/><Relationship Id="rId5" Type="http://schemas.openxmlformats.org/officeDocument/2006/relationships/hyperlink" Target="https://ndseg.sysplus.com/" TargetMode="External"/><Relationship Id="rId4" Type="http://schemas.openxmlformats.org/officeDocument/2006/relationships/hyperlink" Target="http://www.gemfellowship.org/students/gem-fellowship-progra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grad.illinois.edu/fellowship/external" TargetMode="External"/><Relationship Id="rId3" Type="http://schemas.openxmlformats.org/officeDocument/2006/relationships/hyperlink" Target="https://apps.grad.illinois.edu/fellowship-finder/index.cfm?action=main.fellowship&amp;fid=4805" TargetMode="External"/><Relationship Id="rId7" Type="http://schemas.openxmlformats.org/officeDocument/2006/relationships/hyperlink" Target="https://apps.grad.illinois.edu/fellowship-finde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hsf.net/en_US/scholarship" TargetMode="External"/><Relationship Id="rId5" Type="http://schemas.openxmlformats.org/officeDocument/2006/relationships/hyperlink" Target="https://www.smithsonianofi.com/fellowship-opportunities/smithsonian-institution-fellowship-program/" TargetMode="External"/><Relationship Id="rId4" Type="http://schemas.openxmlformats.org/officeDocument/2006/relationships/hyperlink" Target="https://www.aauw.org/resources/programs/fellowships-grant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35F6EE-3BDF-764A-AD04-E67F407D026D}"/>
              </a:ext>
            </a:extLst>
          </p:cNvPr>
          <p:cNvSpPr/>
          <p:nvPr/>
        </p:nvSpPr>
        <p:spPr>
          <a:xfrm>
            <a:off x="-1200" y="2047800"/>
            <a:ext cx="12198000" cy="1872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0" y="4200250"/>
            <a:ext cx="9144000" cy="1309255"/>
          </a:xfrm>
        </p:spPr>
        <p:txBody>
          <a:bodyPr vert="horz" lIns="91440" tIns="45720" rIns="91440" bIns="45720" rtlCol="0" anchor="t">
            <a:normAutofit lnSpcReduction="10000"/>
          </a:bodyPr>
          <a:lstStyle/>
          <a:p>
            <a:r>
              <a:rPr lang="en-US" dirty="0">
                <a:latin typeface="Tahoma"/>
                <a:ea typeface="Tahoma"/>
                <a:cs typeface="Arial"/>
              </a:rPr>
              <a:t>RISE UP @ Illinois</a:t>
            </a:r>
          </a:p>
          <a:p>
            <a:r>
              <a:rPr lang="en-US" dirty="0">
                <a:latin typeface="Tahoma"/>
                <a:ea typeface="Tahoma"/>
                <a:cs typeface="Arial"/>
              </a:rPr>
              <a:t>September 17, 2020</a:t>
            </a:r>
          </a:p>
          <a:p>
            <a:r>
              <a:rPr lang="en-US" dirty="0">
                <a:latin typeface="Tahoma"/>
                <a:ea typeface="Tahoma"/>
                <a:cs typeface="Arial"/>
              </a:rPr>
              <a:t>5:00 PM – 6:00 PM</a:t>
            </a:r>
          </a:p>
        </p:txBody>
      </p:sp>
      <p:sp>
        <p:nvSpPr>
          <p:cNvPr id="4" name="TextBox 3">
            <a:extLst>
              <a:ext uri="{FF2B5EF4-FFF2-40B4-BE49-F238E27FC236}">
                <a16:creationId xmlns:a16="http://schemas.microsoft.com/office/drawing/2014/main" id="{7CBA1972-DFC1-4A33-AC7D-92A7FB08DFAE}"/>
              </a:ext>
            </a:extLst>
          </p:cNvPr>
          <p:cNvSpPr txBox="1"/>
          <p:nvPr/>
        </p:nvSpPr>
        <p:spPr>
          <a:xfrm>
            <a:off x="260400" y="2384400"/>
            <a:ext cx="11671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dirty="0">
                <a:solidFill>
                  <a:schemeClr val="accent6">
                    <a:lumMod val="75000"/>
                  </a:schemeClr>
                </a:solidFill>
                <a:latin typeface="Tahoma"/>
                <a:ea typeface="Tahoma"/>
                <a:cs typeface="Tahoma"/>
              </a:rPr>
              <a:t>Introduction to Graduate School</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1B8190-5FC3-461B-99A3-EE654C66D26F}"/>
              </a:ext>
            </a:extLst>
          </p:cNvPr>
          <p:cNvSpPr/>
          <p:nvPr/>
        </p:nvSpPr>
        <p:spPr>
          <a:xfrm>
            <a:off x="-1200" y="1829638"/>
            <a:ext cx="12198000" cy="230832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F45E303-9A35-491B-8CB1-3651A5F7B1ED}"/>
              </a:ext>
            </a:extLst>
          </p:cNvPr>
          <p:cNvSpPr txBox="1"/>
          <p:nvPr/>
        </p:nvSpPr>
        <p:spPr>
          <a:xfrm>
            <a:off x="198699" y="1829638"/>
            <a:ext cx="11794602" cy="230832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800" dirty="0">
                <a:solidFill>
                  <a:schemeClr val="accent6">
                    <a:lumMod val="75000"/>
                  </a:schemeClr>
                </a:solidFill>
                <a:latin typeface="Tahoma"/>
                <a:ea typeface="Tahoma"/>
                <a:cs typeface="Tahoma"/>
              </a:rPr>
              <a:t>How did your network develop while in graduate school? Has your new network given you </a:t>
            </a:r>
            <a:r>
              <a:rPr lang="en-US" sz="4800">
                <a:solidFill>
                  <a:schemeClr val="accent6">
                    <a:lumMod val="75000"/>
                  </a:schemeClr>
                </a:solidFill>
                <a:latin typeface="Tahoma"/>
                <a:ea typeface="Tahoma"/>
                <a:cs typeface="Tahoma"/>
              </a:rPr>
              <a:t>new opportunities?</a:t>
            </a:r>
            <a:endParaRPr lang="en-US" sz="4800" dirty="0">
              <a:solidFill>
                <a:schemeClr val="accent6">
                  <a:lumMod val="75000"/>
                </a:schemeClr>
              </a:solidFill>
              <a:latin typeface="Tahoma"/>
              <a:ea typeface="Tahoma"/>
              <a:cs typeface="Tahoma"/>
            </a:endParaRPr>
          </a:p>
        </p:txBody>
      </p:sp>
      <p:sp>
        <p:nvSpPr>
          <p:cNvPr id="6" name="Slide Number Placeholder 5">
            <a:extLst>
              <a:ext uri="{FF2B5EF4-FFF2-40B4-BE49-F238E27FC236}">
                <a16:creationId xmlns:a16="http://schemas.microsoft.com/office/drawing/2014/main" id="{2A72C119-E1AD-E54D-B389-C4CE4DC82CEA}"/>
              </a:ext>
            </a:extLst>
          </p:cNvPr>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val="1791950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1B8190-5FC3-461B-99A3-EE654C66D26F}"/>
              </a:ext>
            </a:extLst>
          </p:cNvPr>
          <p:cNvSpPr/>
          <p:nvPr/>
        </p:nvSpPr>
        <p:spPr>
          <a:xfrm>
            <a:off x="-1200" y="2047800"/>
            <a:ext cx="12198000" cy="1872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A72C119-E1AD-E54D-B389-C4CE4DC82CEA}"/>
              </a:ext>
            </a:extLst>
          </p:cNvPr>
          <p:cNvSpPr>
            <a:spLocks noGrp="1"/>
          </p:cNvSpPr>
          <p:nvPr>
            <p:ph type="sldNum" sz="quarter" idx="12"/>
          </p:nvPr>
        </p:nvSpPr>
        <p:spPr/>
        <p:txBody>
          <a:bodyPr/>
          <a:lstStyle/>
          <a:p>
            <a:fld id="{4FAB73BC-B049-4115-A692-8D63A059BFB8}" type="slidenum">
              <a:rPr lang="en-US" smtClean="0"/>
              <a:pPr/>
              <a:t>11</a:t>
            </a:fld>
            <a:endParaRPr lang="en-US" dirty="0"/>
          </a:p>
        </p:txBody>
      </p:sp>
      <p:sp>
        <p:nvSpPr>
          <p:cNvPr id="7" name="TextBox 6">
            <a:extLst>
              <a:ext uri="{FF2B5EF4-FFF2-40B4-BE49-F238E27FC236}">
                <a16:creationId xmlns:a16="http://schemas.microsoft.com/office/drawing/2014/main" id="{BA4BA019-6C64-9148-A5DE-D20750C45356}"/>
              </a:ext>
            </a:extLst>
          </p:cNvPr>
          <p:cNvSpPr txBox="1"/>
          <p:nvPr/>
        </p:nvSpPr>
        <p:spPr>
          <a:xfrm>
            <a:off x="198699" y="2198970"/>
            <a:ext cx="11794602" cy="156966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800" dirty="0">
                <a:solidFill>
                  <a:schemeClr val="accent6">
                    <a:lumMod val="75000"/>
                  </a:schemeClr>
                </a:solidFill>
                <a:latin typeface="Tahoma"/>
                <a:ea typeface="Tahoma"/>
                <a:cs typeface="Tahoma"/>
              </a:rPr>
              <a:t>How does graduate school differ from </a:t>
            </a:r>
          </a:p>
          <a:p>
            <a:pPr algn="ctr"/>
            <a:r>
              <a:rPr lang="en-US" sz="4800" dirty="0">
                <a:solidFill>
                  <a:schemeClr val="accent6">
                    <a:lumMod val="75000"/>
                  </a:schemeClr>
                </a:solidFill>
                <a:latin typeface="Tahoma"/>
                <a:ea typeface="Tahoma"/>
                <a:cs typeface="Tahoma"/>
              </a:rPr>
              <a:t>the undergraduate experience? </a:t>
            </a:r>
          </a:p>
        </p:txBody>
      </p:sp>
    </p:spTree>
    <p:extLst>
      <p:ext uri="{BB962C8B-B14F-4D97-AF65-F5344CB8AC3E}">
        <p14:creationId xmlns:p14="http://schemas.microsoft.com/office/powerpoint/2010/main" val="1067565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1B8190-5FC3-461B-99A3-EE654C66D26F}"/>
              </a:ext>
            </a:extLst>
          </p:cNvPr>
          <p:cNvSpPr/>
          <p:nvPr/>
        </p:nvSpPr>
        <p:spPr>
          <a:xfrm>
            <a:off x="-1200" y="1829638"/>
            <a:ext cx="12198000" cy="230832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A72C119-E1AD-E54D-B389-C4CE4DC82CEA}"/>
              </a:ext>
            </a:extLst>
          </p:cNvPr>
          <p:cNvSpPr>
            <a:spLocks noGrp="1"/>
          </p:cNvSpPr>
          <p:nvPr>
            <p:ph type="sldNum" sz="quarter" idx="12"/>
          </p:nvPr>
        </p:nvSpPr>
        <p:spPr/>
        <p:txBody>
          <a:bodyPr/>
          <a:lstStyle/>
          <a:p>
            <a:fld id="{4FAB73BC-B049-4115-A692-8D63A059BFB8}" type="slidenum">
              <a:rPr lang="en-US" smtClean="0"/>
              <a:pPr/>
              <a:t>12</a:t>
            </a:fld>
            <a:endParaRPr lang="en-US" dirty="0"/>
          </a:p>
        </p:txBody>
      </p:sp>
      <p:sp>
        <p:nvSpPr>
          <p:cNvPr id="7" name="TextBox 6">
            <a:extLst>
              <a:ext uri="{FF2B5EF4-FFF2-40B4-BE49-F238E27FC236}">
                <a16:creationId xmlns:a16="http://schemas.microsoft.com/office/drawing/2014/main" id="{BA4BA019-6C64-9148-A5DE-D20750C45356}"/>
              </a:ext>
            </a:extLst>
          </p:cNvPr>
          <p:cNvSpPr txBox="1"/>
          <p:nvPr/>
        </p:nvSpPr>
        <p:spPr>
          <a:xfrm>
            <a:off x="198699" y="1829638"/>
            <a:ext cx="11794602" cy="230832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800" dirty="0">
                <a:solidFill>
                  <a:schemeClr val="accent6">
                    <a:lumMod val="75000"/>
                  </a:schemeClr>
                </a:solidFill>
                <a:latin typeface="Tahoma"/>
                <a:ea typeface="Tahoma"/>
                <a:cs typeface="Tahoma"/>
              </a:rPr>
              <a:t>Did you need to change your perspective from undergrad to be successful in graduate research? If so, what changed?</a:t>
            </a:r>
          </a:p>
        </p:txBody>
      </p:sp>
    </p:spTree>
    <p:extLst>
      <p:ext uri="{BB962C8B-B14F-4D97-AF65-F5344CB8AC3E}">
        <p14:creationId xmlns:p14="http://schemas.microsoft.com/office/powerpoint/2010/main" val="3602391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1B8190-5FC3-461B-99A3-EE654C66D26F}"/>
              </a:ext>
            </a:extLst>
          </p:cNvPr>
          <p:cNvSpPr/>
          <p:nvPr/>
        </p:nvSpPr>
        <p:spPr>
          <a:xfrm>
            <a:off x="-1200" y="2047800"/>
            <a:ext cx="12198000" cy="1872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A72C119-E1AD-E54D-B389-C4CE4DC82CEA}"/>
              </a:ext>
            </a:extLst>
          </p:cNvPr>
          <p:cNvSpPr>
            <a:spLocks noGrp="1"/>
          </p:cNvSpPr>
          <p:nvPr>
            <p:ph type="sldNum" sz="quarter" idx="12"/>
          </p:nvPr>
        </p:nvSpPr>
        <p:spPr/>
        <p:txBody>
          <a:bodyPr/>
          <a:lstStyle/>
          <a:p>
            <a:fld id="{4FAB73BC-B049-4115-A692-8D63A059BFB8}" type="slidenum">
              <a:rPr lang="en-US" smtClean="0"/>
              <a:pPr/>
              <a:t>13</a:t>
            </a:fld>
            <a:endParaRPr lang="en-US" dirty="0"/>
          </a:p>
        </p:txBody>
      </p:sp>
      <p:sp>
        <p:nvSpPr>
          <p:cNvPr id="7" name="TextBox 6">
            <a:extLst>
              <a:ext uri="{FF2B5EF4-FFF2-40B4-BE49-F238E27FC236}">
                <a16:creationId xmlns:a16="http://schemas.microsoft.com/office/drawing/2014/main" id="{63D8FD0D-EAE9-F544-98CB-16A87FC07B52}"/>
              </a:ext>
            </a:extLst>
          </p:cNvPr>
          <p:cNvSpPr txBox="1"/>
          <p:nvPr/>
        </p:nvSpPr>
        <p:spPr>
          <a:xfrm>
            <a:off x="198699" y="2198970"/>
            <a:ext cx="11794602" cy="156966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800" dirty="0">
                <a:solidFill>
                  <a:schemeClr val="accent6">
                    <a:lumMod val="75000"/>
                  </a:schemeClr>
                </a:solidFill>
                <a:latin typeface="Tahoma"/>
                <a:ea typeface="Tahoma"/>
                <a:cs typeface="Tahoma"/>
              </a:rPr>
              <a:t>What should I expect during a </a:t>
            </a:r>
          </a:p>
          <a:p>
            <a:pPr algn="ctr"/>
            <a:r>
              <a:rPr lang="en-US" sz="4800" dirty="0">
                <a:solidFill>
                  <a:schemeClr val="accent6">
                    <a:lumMod val="75000"/>
                  </a:schemeClr>
                </a:solidFill>
                <a:latin typeface="Tahoma"/>
                <a:ea typeface="Tahoma"/>
                <a:cs typeface="Tahoma"/>
              </a:rPr>
              <a:t>graduate school interview?</a:t>
            </a:r>
          </a:p>
        </p:txBody>
      </p:sp>
    </p:spTree>
    <p:extLst>
      <p:ext uri="{BB962C8B-B14F-4D97-AF65-F5344CB8AC3E}">
        <p14:creationId xmlns:p14="http://schemas.microsoft.com/office/powerpoint/2010/main" val="4236320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1B8190-5FC3-461B-99A3-EE654C66D26F}"/>
              </a:ext>
            </a:extLst>
          </p:cNvPr>
          <p:cNvSpPr/>
          <p:nvPr/>
        </p:nvSpPr>
        <p:spPr>
          <a:xfrm>
            <a:off x="-1200" y="1829638"/>
            <a:ext cx="12198000" cy="230832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A72C119-E1AD-E54D-B389-C4CE4DC82CEA}"/>
              </a:ext>
            </a:extLst>
          </p:cNvPr>
          <p:cNvSpPr>
            <a:spLocks noGrp="1"/>
          </p:cNvSpPr>
          <p:nvPr>
            <p:ph type="sldNum" sz="quarter" idx="12"/>
          </p:nvPr>
        </p:nvSpPr>
        <p:spPr/>
        <p:txBody>
          <a:bodyPr/>
          <a:lstStyle/>
          <a:p>
            <a:fld id="{4FAB73BC-B049-4115-A692-8D63A059BFB8}" type="slidenum">
              <a:rPr lang="en-US" smtClean="0"/>
              <a:pPr/>
              <a:t>14</a:t>
            </a:fld>
            <a:endParaRPr lang="en-US" dirty="0"/>
          </a:p>
        </p:txBody>
      </p:sp>
      <p:sp>
        <p:nvSpPr>
          <p:cNvPr id="7" name="TextBox 6">
            <a:extLst>
              <a:ext uri="{FF2B5EF4-FFF2-40B4-BE49-F238E27FC236}">
                <a16:creationId xmlns:a16="http://schemas.microsoft.com/office/drawing/2014/main" id="{63D8FD0D-EAE9-F544-98CB-16A87FC07B52}"/>
              </a:ext>
            </a:extLst>
          </p:cNvPr>
          <p:cNvSpPr txBox="1"/>
          <p:nvPr/>
        </p:nvSpPr>
        <p:spPr>
          <a:xfrm>
            <a:off x="198699" y="1829638"/>
            <a:ext cx="11794602" cy="230832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800" dirty="0">
                <a:solidFill>
                  <a:schemeClr val="accent6">
                    <a:lumMod val="75000"/>
                  </a:schemeClr>
                </a:solidFill>
                <a:latin typeface="Tahoma"/>
                <a:ea typeface="Tahoma"/>
                <a:cs typeface="Tahoma"/>
              </a:rPr>
              <a:t>Which of your skills and/or attributes have you focused on developing during graduate school?</a:t>
            </a:r>
          </a:p>
        </p:txBody>
      </p:sp>
    </p:spTree>
    <p:extLst>
      <p:ext uri="{BB962C8B-B14F-4D97-AF65-F5344CB8AC3E}">
        <p14:creationId xmlns:p14="http://schemas.microsoft.com/office/powerpoint/2010/main" val="411632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1B8190-5FC3-461B-99A3-EE654C66D26F}"/>
              </a:ext>
            </a:extLst>
          </p:cNvPr>
          <p:cNvSpPr/>
          <p:nvPr/>
        </p:nvSpPr>
        <p:spPr>
          <a:xfrm>
            <a:off x="-1200" y="1829638"/>
            <a:ext cx="12198000" cy="230832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A72C119-E1AD-E54D-B389-C4CE4DC82CEA}"/>
              </a:ext>
            </a:extLst>
          </p:cNvPr>
          <p:cNvSpPr>
            <a:spLocks noGrp="1"/>
          </p:cNvSpPr>
          <p:nvPr>
            <p:ph type="sldNum" sz="quarter" idx="12"/>
          </p:nvPr>
        </p:nvSpPr>
        <p:spPr/>
        <p:txBody>
          <a:bodyPr/>
          <a:lstStyle/>
          <a:p>
            <a:fld id="{4FAB73BC-B049-4115-A692-8D63A059BFB8}" type="slidenum">
              <a:rPr lang="en-US" smtClean="0"/>
              <a:pPr/>
              <a:t>15</a:t>
            </a:fld>
            <a:endParaRPr lang="en-US" dirty="0"/>
          </a:p>
        </p:txBody>
      </p:sp>
      <p:sp>
        <p:nvSpPr>
          <p:cNvPr id="7" name="TextBox 6">
            <a:extLst>
              <a:ext uri="{FF2B5EF4-FFF2-40B4-BE49-F238E27FC236}">
                <a16:creationId xmlns:a16="http://schemas.microsoft.com/office/drawing/2014/main" id="{63D8FD0D-EAE9-F544-98CB-16A87FC07B52}"/>
              </a:ext>
            </a:extLst>
          </p:cNvPr>
          <p:cNvSpPr txBox="1"/>
          <p:nvPr/>
        </p:nvSpPr>
        <p:spPr>
          <a:xfrm>
            <a:off x="198699" y="1829638"/>
            <a:ext cx="11794602" cy="230832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800" dirty="0">
                <a:solidFill>
                  <a:schemeClr val="accent6">
                    <a:lumMod val="75000"/>
                  </a:schemeClr>
                </a:solidFill>
                <a:latin typeface="Tahoma"/>
                <a:ea typeface="Tahoma"/>
                <a:cs typeface="Tahoma"/>
              </a:rPr>
              <a:t>In your experience, what is the dynamic between a graduate student and a professor conducting research together?</a:t>
            </a:r>
          </a:p>
        </p:txBody>
      </p:sp>
    </p:spTree>
    <p:extLst>
      <p:ext uri="{BB962C8B-B14F-4D97-AF65-F5344CB8AC3E}">
        <p14:creationId xmlns:p14="http://schemas.microsoft.com/office/powerpoint/2010/main" val="2313169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1B8190-5FC3-461B-99A3-EE654C66D26F}"/>
              </a:ext>
            </a:extLst>
          </p:cNvPr>
          <p:cNvSpPr/>
          <p:nvPr/>
        </p:nvSpPr>
        <p:spPr>
          <a:xfrm>
            <a:off x="-1200" y="2047800"/>
            <a:ext cx="12198000" cy="1872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A72C119-E1AD-E54D-B389-C4CE4DC82CEA}"/>
              </a:ext>
            </a:extLst>
          </p:cNvPr>
          <p:cNvSpPr>
            <a:spLocks noGrp="1"/>
          </p:cNvSpPr>
          <p:nvPr>
            <p:ph type="sldNum" sz="quarter" idx="12"/>
          </p:nvPr>
        </p:nvSpPr>
        <p:spPr/>
        <p:txBody>
          <a:bodyPr/>
          <a:lstStyle/>
          <a:p>
            <a:fld id="{4FAB73BC-B049-4115-A692-8D63A059BFB8}" type="slidenum">
              <a:rPr lang="en-US" smtClean="0"/>
              <a:pPr/>
              <a:t>16</a:t>
            </a:fld>
            <a:endParaRPr lang="en-US" dirty="0"/>
          </a:p>
        </p:txBody>
      </p:sp>
      <p:sp>
        <p:nvSpPr>
          <p:cNvPr id="7" name="TextBox 6">
            <a:extLst>
              <a:ext uri="{FF2B5EF4-FFF2-40B4-BE49-F238E27FC236}">
                <a16:creationId xmlns:a16="http://schemas.microsoft.com/office/drawing/2014/main" id="{63D8FD0D-EAE9-F544-98CB-16A87FC07B52}"/>
              </a:ext>
            </a:extLst>
          </p:cNvPr>
          <p:cNvSpPr txBox="1"/>
          <p:nvPr/>
        </p:nvSpPr>
        <p:spPr>
          <a:xfrm>
            <a:off x="198699" y="2198970"/>
            <a:ext cx="11794602" cy="156966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800" dirty="0">
                <a:solidFill>
                  <a:schemeClr val="accent6">
                    <a:lumMod val="75000"/>
                  </a:schemeClr>
                </a:solidFill>
                <a:latin typeface="Tahoma"/>
                <a:ea typeface="Tahoma"/>
                <a:cs typeface="Tahoma"/>
              </a:rPr>
              <a:t>In hindsight, is there anything you </a:t>
            </a:r>
          </a:p>
          <a:p>
            <a:pPr algn="ctr"/>
            <a:r>
              <a:rPr lang="en-US" sz="4800" dirty="0">
                <a:solidFill>
                  <a:schemeClr val="accent6">
                    <a:lumMod val="75000"/>
                  </a:schemeClr>
                </a:solidFill>
                <a:latin typeface="Tahoma"/>
                <a:ea typeface="Tahoma"/>
                <a:cs typeface="Tahoma"/>
              </a:rPr>
              <a:t>would have done differently? </a:t>
            </a:r>
            <a:endParaRPr lang="en-US" dirty="0">
              <a:solidFill>
                <a:schemeClr val="accent6">
                  <a:lumMod val="75000"/>
                </a:schemeClr>
              </a:solidFill>
            </a:endParaRPr>
          </a:p>
        </p:txBody>
      </p:sp>
    </p:spTree>
    <p:extLst>
      <p:ext uri="{BB962C8B-B14F-4D97-AF65-F5344CB8AC3E}">
        <p14:creationId xmlns:p14="http://schemas.microsoft.com/office/powerpoint/2010/main" val="4162646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1B8190-5FC3-461B-99A3-EE654C66D26F}"/>
              </a:ext>
            </a:extLst>
          </p:cNvPr>
          <p:cNvSpPr/>
          <p:nvPr/>
        </p:nvSpPr>
        <p:spPr>
          <a:xfrm>
            <a:off x="-1200" y="2047800"/>
            <a:ext cx="12198000" cy="1872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A72C119-E1AD-E54D-B389-C4CE4DC82CEA}"/>
              </a:ext>
            </a:extLst>
          </p:cNvPr>
          <p:cNvSpPr>
            <a:spLocks noGrp="1"/>
          </p:cNvSpPr>
          <p:nvPr>
            <p:ph type="sldNum" sz="quarter" idx="12"/>
          </p:nvPr>
        </p:nvSpPr>
        <p:spPr/>
        <p:txBody>
          <a:bodyPr/>
          <a:lstStyle/>
          <a:p>
            <a:fld id="{4FAB73BC-B049-4115-A692-8D63A059BFB8}" type="slidenum">
              <a:rPr lang="en-US" smtClean="0"/>
              <a:pPr/>
              <a:t>17</a:t>
            </a:fld>
            <a:endParaRPr lang="en-US" dirty="0"/>
          </a:p>
        </p:txBody>
      </p:sp>
      <p:sp>
        <p:nvSpPr>
          <p:cNvPr id="7" name="TextBox 6">
            <a:extLst>
              <a:ext uri="{FF2B5EF4-FFF2-40B4-BE49-F238E27FC236}">
                <a16:creationId xmlns:a16="http://schemas.microsoft.com/office/drawing/2014/main" id="{63D8FD0D-EAE9-F544-98CB-16A87FC07B52}"/>
              </a:ext>
            </a:extLst>
          </p:cNvPr>
          <p:cNvSpPr txBox="1"/>
          <p:nvPr/>
        </p:nvSpPr>
        <p:spPr>
          <a:xfrm>
            <a:off x="198699" y="2568301"/>
            <a:ext cx="11794602"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800" dirty="0">
                <a:solidFill>
                  <a:schemeClr val="accent6">
                    <a:lumMod val="75000"/>
                  </a:schemeClr>
                </a:solidFill>
                <a:latin typeface="Tahoma"/>
                <a:ea typeface="Tahoma"/>
                <a:cs typeface="Tahoma"/>
              </a:rPr>
              <a:t>Open questions </a:t>
            </a:r>
          </a:p>
        </p:txBody>
      </p:sp>
    </p:spTree>
    <p:extLst>
      <p:ext uri="{BB962C8B-B14F-4D97-AF65-F5344CB8AC3E}">
        <p14:creationId xmlns:p14="http://schemas.microsoft.com/office/powerpoint/2010/main" val="4260014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1B8190-5FC3-461B-99A3-EE654C66D26F}"/>
              </a:ext>
            </a:extLst>
          </p:cNvPr>
          <p:cNvSpPr/>
          <p:nvPr/>
        </p:nvSpPr>
        <p:spPr>
          <a:xfrm>
            <a:off x="-1200" y="2047800"/>
            <a:ext cx="12198000" cy="1872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F45E303-9A35-491B-8CB1-3651A5F7B1ED}"/>
              </a:ext>
            </a:extLst>
          </p:cNvPr>
          <p:cNvSpPr txBox="1"/>
          <p:nvPr/>
        </p:nvSpPr>
        <p:spPr>
          <a:xfrm>
            <a:off x="2146823" y="2505670"/>
            <a:ext cx="789835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dirty="0">
                <a:solidFill>
                  <a:schemeClr val="accent6">
                    <a:lumMod val="75000"/>
                  </a:schemeClr>
                </a:solidFill>
                <a:latin typeface="Tahoma"/>
                <a:ea typeface="Tahoma"/>
                <a:cs typeface="Tahoma"/>
              </a:rPr>
              <a:t>Fall 2020 Book</a:t>
            </a:r>
          </a:p>
        </p:txBody>
      </p:sp>
      <p:sp>
        <p:nvSpPr>
          <p:cNvPr id="2" name="Rectangle 1">
            <a:extLst>
              <a:ext uri="{FF2B5EF4-FFF2-40B4-BE49-F238E27FC236}">
                <a16:creationId xmlns:a16="http://schemas.microsoft.com/office/drawing/2014/main" id="{584D8F49-1B2B-4797-8859-EA418E23D434}"/>
              </a:ext>
            </a:extLst>
          </p:cNvPr>
          <p:cNvSpPr/>
          <p:nvPr/>
        </p:nvSpPr>
        <p:spPr>
          <a:xfrm>
            <a:off x="-1303" y="1597595"/>
            <a:ext cx="12198511" cy="23446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F31E9BA-8B53-4D06-BB18-B9A47B907C25}"/>
              </a:ext>
            </a:extLst>
          </p:cNvPr>
          <p:cNvSpPr/>
          <p:nvPr/>
        </p:nvSpPr>
        <p:spPr>
          <a:xfrm>
            <a:off x="-1710" y="4137188"/>
            <a:ext cx="12198511" cy="23446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A72C119-E1AD-E54D-B389-C4CE4DC82CEA}"/>
              </a:ext>
            </a:extLst>
          </p:cNvPr>
          <p:cNvSpPr>
            <a:spLocks noGrp="1"/>
          </p:cNvSpPr>
          <p:nvPr>
            <p:ph type="sldNum" sz="quarter" idx="12"/>
          </p:nvPr>
        </p:nvSpPr>
        <p:spPr/>
        <p:txBody>
          <a:body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val="613590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BCD96F-38DB-8C42-9146-B0CFA532C72A}"/>
              </a:ext>
            </a:extLst>
          </p:cNvPr>
          <p:cNvSpPr/>
          <p:nvPr/>
        </p:nvSpPr>
        <p:spPr>
          <a:xfrm>
            <a:off x="0" y="437316"/>
            <a:ext cx="12192000" cy="117160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47CBD32-7EDB-4FC9-8AE0-8F03736F24F7}"/>
              </a:ext>
            </a:extLst>
          </p:cNvPr>
          <p:cNvSpPr txBox="1"/>
          <p:nvPr/>
        </p:nvSpPr>
        <p:spPr>
          <a:xfrm>
            <a:off x="560400" y="638400"/>
            <a:ext cx="11059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solidFill>
                  <a:schemeClr val="accent6">
                    <a:lumMod val="75000"/>
                  </a:schemeClr>
                </a:solidFill>
                <a:latin typeface="Tahoma"/>
                <a:ea typeface="Tahoma"/>
                <a:cs typeface="Tahoma"/>
              </a:rPr>
              <a:t>"Caste" by Isabel Wilkerson</a:t>
            </a:r>
            <a:endParaRPr lang="en-US" dirty="0"/>
          </a:p>
        </p:txBody>
      </p:sp>
      <p:sp>
        <p:nvSpPr>
          <p:cNvPr id="2" name="Slide Number Placeholder 1">
            <a:extLst>
              <a:ext uri="{FF2B5EF4-FFF2-40B4-BE49-F238E27FC236}">
                <a16:creationId xmlns:a16="http://schemas.microsoft.com/office/drawing/2014/main" id="{12307815-E846-1740-8AA2-6A191A3213FD}"/>
              </a:ext>
            </a:extLst>
          </p:cNvPr>
          <p:cNvSpPr>
            <a:spLocks noGrp="1"/>
          </p:cNvSpPr>
          <p:nvPr>
            <p:ph type="sldNum" sz="quarter" idx="12"/>
          </p:nvPr>
        </p:nvSpPr>
        <p:spPr/>
        <p:txBody>
          <a:bodyPr/>
          <a:lstStyle/>
          <a:p>
            <a:fld id="{4FAB73BC-B049-4115-A692-8D63A059BFB8}" type="slidenum">
              <a:rPr lang="en-US" smtClean="0"/>
              <a:t>19</a:t>
            </a:fld>
            <a:endParaRPr lang="en-US" dirty="0"/>
          </a:p>
        </p:txBody>
      </p:sp>
      <p:sp>
        <p:nvSpPr>
          <p:cNvPr id="11" name="Content Placeholder 2">
            <a:extLst>
              <a:ext uri="{FF2B5EF4-FFF2-40B4-BE49-F238E27FC236}">
                <a16:creationId xmlns:a16="http://schemas.microsoft.com/office/drawing/2014/main" id="{661F593E-B7C5-4F05-9C14-57C349DF310E}"/>
              </a:ext>
            </a:extLst>
          </p:cNvPr>
          <p:cNvSpPr>
            <a:spLocks noGrp="1"/>
          </p:cNvSpPr>
          <p:nvPr>
            <p:ph idx="1"/>
          </p:nvPr>
        </p:nvSpPr>
        <p:spPr>
          <a:xfrm>
            <a:off x="838200" y="2267059"/>
            <a:ext cx="3165676" cy="3909904"/>
          </a:xfrm>
        </p:spPr>
        <p:txBody>
          <a:bodyPr vert="horz" lIns="91440" tIns="45720" rIns="91440" bIns="45720" rtlCol="0" anchor="t">
            <a:normAutofit/>
          </a:bodyPr>
          <a:lstStyle/>
          <a:p>
            <a:pPr marL="0" indent="0">
              <a:buNone/>
            </a:pPr>
            <a:r>
              <a:rPr lang="en-US" sz="2400" dirty="0">
                <a:ea typeface="+mn-lt"/>
                <a:cs typeface="+mn-lt"/>
              </a:rPr>
              <a:t>The Pulitzer Prize–winning, bestselling author of </a:t>
            </a:r>
            <a:r>
              <a:rPr lang="en-US" sz="2400" dirty="0">
                <a:solidFill>
                  <a:srgbClr val="FF0000"/>
                </a:solidFill>
                <a:ea typeface="+mn-lt"/>
                <a:cs typeface="+mn-lt"/>
              </a:rPr>
              <a:t>The Warmth of Other Suns</a:t>
            </a:r>
            <a:r>
              <a:rPr lang="en-US" sz="2400" dirty="0">
                <a:ea typeface="+mn-lt"/>
                <a:cs typeface="+mn-lt"/>
              </a:rPr>
              <a:t> examines the unspoken caste system that has shaped America and shows how our lives today are still defined by a hierarchy of human divisions.</a:t>
            </a:r>
            <a:endParaRPr lang="en-US" dirty="0">
              <a:cs typeface="Calibri" panose="020F0502020204030204"/>
            </a:endParaRPr>
          </a:p>
        </p:txBody>
      </p:sp>
      <p:pic>
        <p:nvPicPr>
          <p:cNvPr id="12" name="Picture 12" descr="A picture containing photo, person, front, large&#10;&#10;Description automatically generated">
            <a:extLst>
              <a:ext uri="{FF2B5EF4-FFF2-40B4-BE49-F238E27FC236}">
                <a16:creationId xmlns:a16="http://schemas.microsoft.com/office/drawing/2014/main" id="{9E94A79D-FFBE-4F2E-8CA6-BBFAF96A83E8}"/>
              </a:ext>
            </a:extLst>
          </p:cNvPr>
          <p:cNvPicPr>
            <a:picLocks noChangeAspect="1"/>
          </p:cNvPicPr>
          <p:nvPr/>
        </p:nvPicPr>
        <p:blipFill>
          <a:blip r:embed="rId3"/>
          <a:stretch>
            <a:fillRect/>
          </a:stretch>
        </p:blipFill>
        <p:spPr>
          <a:xfrm>
            <a:off x="4425186" y="1857540"/>
            <a:ext cx="2994790" cy="4561817"/>
          </a:xfrm>
          <a:prstGeom prst="rect">
            <a:avLst/>
          </a:prstGeom>
        </p:spPr>
      </p:pic>
      <p:pic>
        <p:nvPicPr>
          <p:cNvPr id="13" name="Picture 13" descr="A person smiling for the camera&#10;&#10;Description automatically generated">
            <a:extLst>
              <a:ext uri="{FF2B5EF4-FFF2-40B4-BE49-F238E27FC236}">
                <a16:creationId xmlns:a16="http://schemas.microsoft.com/office/drawing/2014/main" id="{181B2B0C-01BD-4F86-9FE0-7B0A285879F7}"/>
              </a:ext>
            </a:extLst>
          </p:cNvPr>
          <p:cNvPicPr>
            <a:picLocks noChangeAspect="1"/>
          </p:cNvPicPr>
          <p:nvPr/>
        </p:nvPicPr>
        <p:blipFill>
          <a:blip r:embed="rId4"/>
          <a:stretch>
            <a:fillRect/>
          </a:stretch>
        </p:blipFill>
        <p:spPr>
          <a:xfrm>
            <a:off x="8277882" y="2135734"/>
            <a:ext cx="2756994" cy="2723164"/>
          </a:xfrm>
          <a:prstGeom prst="rect">
            <a:avLst/>
          </a:prstGeom>
        </p:spPr>
      </p:pic>
      <p:sp>
        <p:nvSpPr>
          <p:cNvPr id="15" name="Content Placeholder 2">
            <a:extLst>
              <a:ext uri="{FF2B5EF4-FFF2-40B4-BE49-F238E27FC236}">
                <a16:creationId xmlns:a16="http://schemas.microsoft.com/office/drawing/2014/main" id="{3FC72570-0FBC-4CBA-94C6-F4A19EB538C5}"/>
              </a:ext>
            </a:extLst>
          </p:cNvPr>
          <p:cNvSpPr txBox="1">
            <a:spLocks/>
          </p:cNvSpPr>
          <p:nvPr/>
        </p:nvSpPr>
        <p:spPr>
          <a:xfrm>
            <a:off x="8074572" y="4957707"/>
            <a:ext cx="3165676" cy="11561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ea typeface="+mn-lt"/>
                <a:cs typeface="+mn-lt"/>
              </a:rPr>
              <a:t>Make sure you join the Slack to keep up to date with book club!</a:t>
            </a:r>
            <a:endParaRPr lang="en-US" dirty="0">
              <a:cs typeface="Calibri" panose="020F0502020204030204"/>
            </a:endParaRPr>
          </a:p>
        </p:txBody>
      </p:sp>
    </p:spTree>
    <p:extLst>
      <p:ext uri="{BB962C8B-B14F-4D97-AF65-F5344CB8AC3E}">
        <p14:creationId xmlns:p14="http://schemas.microsoft.com/office/powerpoint/2010/main" val="3196121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4EC1D0-B23B-6943-BF55-F61122F150A5}"/>
              </a:ext>
            </a:extLst>
          </p:cNvPr>
          <p:cNvSpPr>
            <a:spLocks noChangeAspect="1"/>
          </p:cNvSpPr>
          <p:nvPr/>
        </p:nvSpPr>
        <p:spPr>
          <a:xfrm>
            <a:off x="4861275" y="2114550"/>
            <a:ext cx="2305050" cy="2771775"/>
          </a:xfrm>
          <a:prstGeom prst="rect">
            <a:avLst/>
          </a:pr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4C70C2-2150-734A-A73B-87C96FBB6C54}"/>
              </a:ext>
            </a:extLst>
          </p:cNvPr>
          <p:cNvSpPr>
            <a:spLocks noChangeAspect="1"/>
          </p:cNvSpPr>
          <p:nvPr/>
        </p:nvSpPr>
        <p:spPr>
          <a:xfrm>
            <a:off x="7826460" y="2114550"/>
            <a:ext cx="2307590" cy="2771775"/>
          </a:xfrm>
          <a:prstGeom prst="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erson wearing a blue shirt and smiling at the camera&#10;&#10;Description automatically generated">
            <a:extLst>
              <a:ext uri="{FF2B5EF4-FFF2-40B4-BE49-F238E27FC236}">
                <a16:creationId xmlns:a16="http://schemas.microsoft.com/office/drawing/2014/main" id="{0AAA32AC-7FC0-44AA-9939-2FD1B89F6FC6}"/>
              </a:ext>
            </a:extLst>
          </p:cNvPr>
          <p:cNvPicPr>
            <a:picLocks noChangeAspect="1"/>
          </p:cNvPicPr>
          <p:nvPr/>
        </p:nvPicPr>
        <p:blipFill rotWithShape="1">
          <a:blip r:embed="rId3"/>
          <a:srcRect l="7143" t="1544" r="7681" b="1158"/>
          <a:stretch/>
        </p:blipFill>
        <p:spPr>
          <a:xfrm>
            <a:off x="7942898" y="2192038"/>
            <a:ext cx="2063687" cy="25996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a:extLst>
              <a:ext uri="{FF2B5EF4-FFF2-40B4-BE49-F238E27FC236}">
                <a16:creationId xmlns:a16="http://schemas.microsoft.com/office/drawing/2014/main" id="{FD875883-8E2B-A846-84B3-738D9F573736}"/>
              </a:ext>
            </a:extLst>
          </p:cNvPr>
          <p:cNvSpPr>
            <a:spLocks noChangeAspect="1"/>
          </p:cNvSpPr>
          <p:nvPr/>
        </p:nvSpPr>
        <p:spPr>
          <a:xfrm>
            <a:off x="1882191" y="2115185"/>
            <a:ext cx="2340610" cy="2774950"/>
          </a:xfrm>
          <a:prstGeom prst="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07735E-3DBA-5C4A-A2E6-80C7B096BCAD}"/>
              </a:ext>
            </a:extLst>
          </p:cNvPr>
          <p:cNvSpPr/>
          <p:nvPr/>
        </p:nvSpPr>
        <p:spPr>
          <a:xfrm>
            <a:off x="0" y="437316"/>
            <a:ext cx="12192000" cy="117160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53F5F67-C061-4C79-B536-48ED9DA310B4}"/>
              </a:ext>
            </a:extLst>
          </p:cNvPr>
          <p:cNvSpPr>
            <a:spLocks noGrp="1"/>
          </p:cNvSpPr>
          <p:nvPr>
            <p:ph idx="1"/>
          </p:nvPr>
        </p:nvSpPr>
        <p:spPr>
          <a:xfrm>
            <a:off x="1685925" y="4788457"/>
            <a:ext cx="2769973" cy="1567893"/>
          </a:xfrm>
        </p:spPr>
        <p:txBody>
          <a:bodyPr vert="horz" lIns="91440" tIns="45720" rIns="91440" bIns="45720" rtlCol="0" anchor="ctr">
            <a:normAutofit/>
          </a:bodyPr>
          <a:lstStyle/>
          <a:p>
            <a:pPr marL="0" indent="0" algn="ctr">
              <a:buNone/>
            </a:pPr>
            <a:r>
              <a:rPr lang="en-US" sz="2000" b="1" dirty="0">
                <a:latin typeface="Tahoma"/>
                <a:ea typeface="Tahoma"/>
                <a:cs typeface="Tahoma"/>
              </a:rPr>
              <a:t>Sasha Yamada</a:t>
            </a:r>
          </a:p>
          <a:p>
            <a:pPr marL="0" indent="0" algn="ctr">
              <a:buNone/>
            </a:pPr>
            <a:r>
              <a:rPr lang="en-US" sz="1800" dirty="0">
                <a:latin typeface="Tahoma"/>
                <a:ea typeface="Tahoma"/>
                <a:cs typeface="Tahoma"/>
              </a:rPr>
              <a:t>Electrical Engineering</a:t>
            </a:r>
          </a:p>
          <a:p>
            <a:pPr marL="0" indent="0" algn="ctr">
              <a:buNone/>
            </a:pPr>
            <a:r>
              <a:rPr lang="en-US" sz="1600" dirty="0">
                <a:latin typeface="Tahoma"/>
                <a:ea typeface="Tahoma"/>
                <a:cs typeface="Tahoma"/>
              </a:rPr>
              <a:t>2</a:t>
            </a:r>
            <a:r>
              <a:rPr lang="en-US" sz="1600" baseline="30000" dirty="0">
                <a:latin typeface="Tahoma"/>
                <a:ea typeface="Tahoma"/>
                <a:cs typeface="Tahoma"/>
              </a:rPr>
              <a:t>nd</a:t>
            </a:r>
            <a:r>
              <a:rPr lang="en-US" sz="1600" dirty="0">
                <a:latin typeface="Tahoma"/>
                <a:ea typeface="Tahoma"/>
                <a:cs typeface="Tahoma"/>
              </a:rPr>
              <a:t> year PhD student</a:t>
            </a:r>
          </a:p>
        </p:txBody>
      </p:sp>
      <p:sp>
        <p:nvSpPr>
          <p:cNvPr id="4" name="TextBox 3">
            <a:extLst>
              <a:ext uri="{FF2B5EF4-FFF2-40B4-BE49-F238E27FC236}">
                <a16:creationId xmlns:a16="http://schemas.microsoft.com/office/drawing/2014/main" id="{B47CBD32-7EDB-4FC9-8AE0-8F03736F24F7}"/>
              </a:ext>
            </a:extLst>
          </p:cNvPr>
          <p:cNvSpPr txBox="1"/>
          <p:nvPr/>
        </p:nvSpPr>
        <p:spPr>
          <a:xfrm>
            <a:off x="560400" y="638400"/>
            <a:ext cx="11059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solidFill>
                  <a:schemeClr val="accent6">
                    <a:lumMod val="75000"/>
                  </a:schemeClr>
                </a:solidFill>
                <a:latin typeface="Tahoma"/>
                <a:ea typeface="Tahoma"/>
                <a:cs typeface="Tahoma"/>
              </a:rPr>
              <a:t>Introduction of panelists</a:t>
            </a:r>
          </a:p>
        </p:txBody>
      </p:sp>
      <p:sp>
        <p:nvSpPr>
          <p:cNvPr id="2" name="Slide Number Placeholder 1">
            <a:extLst>
              <a:ext uri="{FF2B5EF4-FFF2-40B4-BE49-F238E27FC236}">
                <a16:creationId xmlns:a16="http://schemas.microsoft.com/office/drawing/2014/main" id="{8A391E76-70C2-3F45-A4F2-68DEAA915C1C}"/>
              </a:ext>
            </a:extLst>
          </p:cNvPr>
          <p:cNvSpPr>
            <a:spLocks noGrp="1"/>
          </p:cNvSpPr>
          <p:nvPr>
            <p:ph type="sldNum" sz="quarter" idx="12"/>
          </p:nvPr>
        </p:nvSpPr>
        <p:spPr/>
        <p:txBody>
          <a:bodyPr/>
          <a:lstStyle/>
          <a:p>
            <a:fld id="{4FAB73BC-B049-4115-A692-8D63A059BFB8}" type="slidenum">
              <a:rPr lang="en-US" smtClean="0"/>
              <a:t>2</a:t>
            </a:fld>
            <a:endParaRPr lang="en-US" dirty="0"/>
          </a:p>
        </p:txBody>
      </p:sp>
      <p:sp>
        <p:nvSpPr>
          <p:cNvPr id="6" name="Content Placeholder 2">
            <a:extLst>
              <a:ext uri="{FF2B5EF4-FFF2-40B4-BE49-F238E27FC236}">
                <a16:creationId xmlns:a16="http://schemas.microsoft.com/office/drawing/2014/main" id="{95D80FEE-0BCA-F14C-9EC0-A6DA7A4EE452}"/>
              </a:ext>
            </a:extLst>
          </p:cNvPr>
          <p:cNvSpPr txBox="1">
            <a:spLocks/>
          </p:cNvSpPr>
          <p:nvPr/>
        </p:nvSpPr>
        <p:spPr>
          <a:xfrm>
            <a:off x="4592337" y="4788457"/>
            <a:ext cx="2769973" cy="156789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latin typeface="Tahoma"/>
                <a:ea typeface="Tahoma"/>
                <a:cs typeface="Tahoma"/>
              </a:rPr>
              <a:t>Mickeal Key</a:t>
            </a:r>
          </a:p>
          <a:p>
            <a:pPr marL="0" indent="0" algn="ctr">
              <a:buFont typeface="Arial" panose="020B0604020202020204" pitchFamily="34" charset="0"/>
              <a:buNone/>
            </a:pPr>
            <a:r>
              <a:rPr lang="en-US" sz="1800" dirty="0">
                <a:latin typeface="Tahoma"/>
                <a:ea typeface="Tahoma"/>
                <a:cs typeface="Tahoma"/>
              </a:rPr>
              <a:t>Neuroscience</a:t>
            </a:r>
          </a:p>
          <a:p>
            <a:pPr marL="0" indent="0" algn="ctr">
              <a:buNone/>
            </a:pPr>
            <a:r>
              <a:rPr lang="en-US" sz="1600" dirty="0">
                <a:latin typeface="Tahoma"/>
                <a:ea typeface="Tahoma"/>
                <a:cs typeface="Tahoma"/>
              </a:rPr>
              <a:t>6</a:t>
            </a:r>
            <a:r>
              <a:rPr lang="en-US" sz="1600" baseline="30000" dirty="0">
                <a:latin typeface="Tahoma"/>
                <a:ea typeface="Tahoma"/>
                <a:cs typeface="Tahoma"/>
              </a:rPr>
              <a:t>th</a:t>
            </a:r>
            <a:r>
              <a:rPr lang="en-US" sz="1600" dirty="0">
                <a:latin typeface="Tahoma"/>
                <a:ea typeface="Tahoma"/>
                <a:cs typeface="Tahoma"/>
              </a:rPr>
              <a:t> Year PhD student</a:t>
            </a:r>
            <a:endParaRPr lang="en-US" dirty="0"/>
          </a:p>
        </p:txBody>
      </p:sp>
      <p:sp>
        <p:nvSpPr>
          <p:cNvPr id="7" name="Content Placeholder 2">
            <a:extLst>
              <a:ext uri="{FF2B5EF4-FFF2-40B4-BE49-F238E27FC236}">
                <a16:creationId xmlns:a16="http://schemas.microsoft.com/office/drawing/2014/main" id="{F4DA2186-F8CB-614F-AB8C-1C4183EB49E6}"/>
              </a:ext>
            </a:extLst>
          </p:cNvPr>
          <p:cNvSpPr txBox="1">
            <a:spLocks/>
          </p:cNvSpPr>
          <p:nvPr/>
        </p:nvSpPr>
        <p:spPr>
          <a:xfrm>
            <a:off x="7574949" y="4959907"/>
            <a:ext cx="2769973" cy="117736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latin typeface="Tahoma"/>
                <a:ea typeface="Tahoma"/>
                <a:cs typeface="Tahoma"/>
              </a:rPr>
              <a:t>Dr. Ramisha Knight</a:t>
            </a:r>
          </a:p>
          <a:p>
            <a:pPr marL="0" indent="0" algn="ctr">
              <a:buNone/>
            </a:pPr>
            <a:r>
              <a:rPr lang="en-US" sz="1800" dirty="0">
                <a:latin typeface="Tahoma"/>
                <a:ea typeface="Tahoma"/>
                <a:cs typeface="Tahoma"/>
              </a:rPr>
              <a:t>Neuroscience</a:t>
            </a:r>
          </a:p>
          <a:p>
            <a:pPr marL="0" indent="0" algn="ctr">
              <a:buFont typeface="Arial" panose="020B0604020202020204" pitchFamily="34" charset="0"/>
              <a:buNone/>
            </a:pPr>
            <a:r>
              <a:rPr lang="en-US" sz="1600" dirty="0">
                <a:latin typeface="Tahoma"/>
                <a:ea typeface="Tahoma"/>
                <a:cs typeface="Tahoma"/>
              </a:rPr>
              <a:t>Postdoc</a:t>
            </a:r>
          </a:p>
        </p:txBody>
      </p:sp>
      <p:pic>
        <p:nvPicPr>
          <p:cNvPr id="17" name="Picture 17" descr="A person smiling for the camera&#10;&#10;Description automatically generated">
            <a:extLst>
              <a:ext uri="{FF2B5EF4-FFF2-40B4-BE49-F238E27FC236}">
                <a16:creationId xmlns:a16="http://schemas.microsoft.com/office/drawing/2014/main" id="{5587FAC1-CA8B-4206-81F9-28C8E0A45704}"/>
              </a:ext>
            </a:extLst>
          </p:cNvPr>
          <p:cNvPicPr>
            <a:picLocks noChangeAspect="1"/>
          </p:cNvPicPr>
          <p:nvPr/>
        </p:nvPicPr>
        <p:blipFill rotWithShape="1">
          <a:blip r:embed="rId4"/>
          <a:srcRect l="1778"/>
          <a:stretch/>
        </p:blipFill>
        <p:spPr>
          <a:xfrm>
            <a:off x="2006283" y="2190750"/>
            <a:ext cx="2105027" cy="2628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8" descr="A person wearing glasses and smiling at the camera&#10;&#10;Description automatically generated">
            <a:extLst>
              <a:ext uri="{FF2B5EF4-FFF2-40B4-BE49-F238E27FC236}">
                <a16:creationId xmlns:a16="http://schemas.microsoft.com/office/drawing/2014/main" id="{43818DF2-9362-4982-A898-BF44425C91BE}"/>
              </a:ext>
            </a:extLst>
          </p:cNvPr>
          <p:cNvPicPr>
            <a:picLocks noChangeAspect="1"/>
          </p:cNvPicPr>
          <p:nvPr/>
        </p:nvPicPr>
        <p:blipFill>
          <a:blip r:embed="rId5"/>
          <a:stretch>
            <a:fillRect/>
          </a:stretch>
        </p:blipFill>
        <p:spPr>
          <a:xfrm>
            <a:off x="4976813" y="2190750"/>
            <a:ext cx="2085975" cy="2628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1831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1B8190-5FC3-461B-99A3-EE654C66D26F}"/>
              </a:ext>
            </a:extLst>
          </p:cNvPr>
          <p:cNvSpPr/>
          <p:nvPr/>
        </p:nvSpPr>
        <p:spPr>
          <a:xfrm>
            <a:off x="-1200" y="2047800"/>
            <a:ext cx="12198000" cy="1872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F45E303-9A35-491B-8CB1-3651A5F7B1ED}"/>
              </a:ext>
            </a:extLst>
          </p:cNvPr>
          <p:cNvSpPr txBox="1"/>
          <p:nvPr/>
        </p:nvSpPr>
        <p:spPr>
          <a:xfrm>
            <a:off x="2146823" y="2505670"/>
            <a:ext cx="789835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dirty="0">
                <a:solidFill>
                  <a:schemeClr val="accent6">
                    <a:lumMod val="75000"/>
                  </a:schemeClr>
                </a:solidFill>
                <a:latin typeface="Tahoma"/>
                <a:ea typeface="Tahoma"/>
                <a:cs typeface="Tahoma"/>
              </a:rPr>
              <a:t>Thank you for attending!</a:t>
            </a:r>
          </a:p>
        </p:txBody>
      </p:sp>
      <p:sp>
        <p:nvSpPr>
          <p:cNvPr id="2" name="Rectangle 1">
            <a:extLst>
              <a:ext uri="{FF2B5EF4-FFF2-40B4-BE49-F238E27FC236}">
                <a16:creationId xmlns:a16="http://schemas.microsoft.com/office/drawing/2014/main" id="{584D8F49-1B2B-4797-8859-EA418E23D434}"/>
              </a:ext>
            </a:extLst>
          </p:cNvPr>
          <p:cNvSpPr/>
          <p:nvPr/>
        </p:nvSpPr>
        <p:spPr>
          <a:xfrm>
            <a:off x="-1303" y="1597595"/>
            <a:ext cx="12198511" cy="23446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F31E9BA-8B53-4D06-BB18-B9A47B907C25}"/>
              </a:ext>
            </a:extLst>
          </p:cNvPr>
          <p:cNvSpPr/>
          <p:nvPr/>
        </p:nvSpPr>
        <p:spPr>
          <a:xfrm>
            <a:off x="-1710" y="4137188"/>
            <a:ext cx="12198511" cy="23446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A72C119-E1AD-E54D-B389-C4CE4DC82CEA}"/>
              </a:ext>
            </a:extLst>
          </p:cNvPr>
          <p:cNvSpPr>
            <a:spLocks noGrp="1"/>
          </p:cNvSpPr>
          <p:nvPr>
            <p:ph type="sldNum" sz="quarter" idx="12"/>
          </p:nvPr>
        </p:nvSpPr>
        <p:spPr/>
        <p:txBody>
          <a:bodyPr/>
          <a:lstStyle/>
          <a:p>
            <a:fld id="{4FAB73BC-B049-4115-A692-8D63A059BFB8}" type="slidenum">
              <a:rPr lang="en-US" smtClean="0"/>
              <a:pPr/>
              <a:t>20</a:t>
            </a:fld>
            <a:endParaRPr lang="en-US" dirty="0"/>
          </a:p>
        </p:txBody>
      </p:sp>
    </p:spTree>
    <p:extLst>
      <p:ext uri="{BB962C8B-B14F-4D97-AF65-F5344CB8AC3E}">
        <p14:creationId xmlns:p14="http://schemas.microsoft.com/office/powerpoint/2010/main" val="288647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3DD9B6-53FD-D64C-9EAF-8E50FA38A8E1}"/>
              </a:ext>
            </a:extLst>
          </p:cNvPr>
          <p:cNvSpPr/>
          <p:nvPr/>
        </p:nvSpPr>
        <p:spPr>
          <a:xfrm>
            <a:off x="0" y="437316"/>
            <a:ext cx="12192000" cy="117160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53F5F67-C061-4C79-B536-48ED9DA310B4}"/>
              </a:ext>
            </a:extLst>
          </p:cNvPr>
          <p:cNvSpPr>
            <a:spLocks noGrp="1"/>
          </p:cNvSpPr>
          <p:nvPr>
            <p:ph idx="1"/>
          </p:nvPr>
        </p:nvSpPr>
        <p:spPr/>
        <p:txBody>
          <a:bodyPr vert="horz" lIns="91440" tIns="45720" rIns="91440" bIns="45720" rtlCol="0" anchor="t">
            <a:normAutofit/>
          </a:bodyPr>
          <a:lstStyle/>
          <a:p>
            <a:r>
              <a:rPr lang="en-US" sz="2400" dirty="0">
                <a:latin typeface="Tahoma"/>
                <a:ea typeface="Tahoma"/>
                <a:cs typeface="Tahoma"/>
              </a:rPr>
              <a:t>What are your career goals? Will a graduate degree help you achieve them?</a:t>
            </a:r>
          </a:p>
          <a:p>
            <a:pPr lvl="1"/>
            <a:endParaRPr lang="en-US" sz="2400" dirty="0">
              <a:latin typeface="Tahoma"/>
              <a:ea typeface="Tahoma"/>
              <a:cs typeface="Tahoma"/>
            </a:endParaRPr>
          </a:p>
          <a:p>
            <a:r>
              <a:rPr lang="en-US" sz="2400" dirty="0">
                <a:latin typeface="Tahoma"/>
                <a:ea typeface="Tahoma"/>
                <a:cs typeface="Tahoma"/>
              </a:rPr>
              <a:t>How much will your paygrade increase with a graduate degree? </a:t>
            </a:r>
            <a:endParaRPr lang="en-US" sz="2400" dirty="0">
              <a:ea typeface="+mn-lt"/>
              <a:cs typeface="+mn-lt"/>
            </a:endParaRPr>
          </a:p>
          <a:p>
            <a:pPr lvl="1"/>
            <a:r>
              <a:rPr lang="en-US" sz="2000" dirty="0">
                <a:latin typeface="Tahoma"/>
                <a:ea typeface="Tahoma"/>
                <a:cs typeface="Tahoma"/>
              </a:rPr>
              <a:t>This will vary by field</a:t>
            </a:r>
            <a:endParaRPr lang="en-US" sz="2000" dirty="0"/>
          </a:p>
          <a:p>
            <a:pPr marL="0" indent="0">
              <a:buNone/>
            </a:pPr>
            <a:endParaRPr lang="en-US" sz="2400" dirty="0">
              <a:latin typeface="Tahoma"/>
              <a:ea typeface="Tahoma"/>
              <a:cs typeface="Tahoma"/>
            </a:endParaRPr>
          </a:p>
          <a:p>
            <a:r>
              <a:rPr lang="en-US" sz="2400" dirty="0">
                <a:latin typeface="Tahoma"/>
                <a:ea typeface="Tahoma"/>
                <a:cs typeface="Tahoma"/>
              </a:rPr>
              <a:t>What degree program are you interested in? Consider that:</a:t>
            </a:r>
          </a:p>
          <a:p>
            <a:pPr lvl="1"/>
            <a:r>
              <a:rPr lang="en-US" sz="2000" dirty="0">
                <a:latin typeface="Tahoma"/>
                <a:ea typeface="Tahoma"/>
                <a:cs typeface="Tahoma"/>
              </a:rPr>
              <a:t>You will likely have to pay for professional master’s programs out of pocket</a:t>
            </a:r>
          </a:p>
          <a:p>
            <a:pPr lvl="1"/>
            <a:r>
              <a:rPr lang="en-US" sz="2000" dirty="0">
                <a:latin typeface="Tahoma"/>
                <a:ea typeface="Tahoma"/>
                <a:cs typeface="Tahoma"/>
              </a:rPr>
              <a:t>Most STEM PhD and MS programs are funded through TA/RA-ships</a:t>
            </a:r>
          </a:p>
          <a:p>
            <a:pPr lvl="1"/>
            <a:endParaRPr lang="en-US" sz="2400" dirty="0">
              <a:latin typeface="Tahoma"/>
              <a:ea typeface="Tahoma"/>
              <a:cs typeface="Tahoma"/>
            </a:endParaRPr>
          </a:p>
          <a:p>
            <a:pPr lvl="1"/>
            <a:endParaRPr lang="en-US" sz="2000" dirty="0">
              <a:latin typeface="Tahoma"/>
              <a:ea typeface="Tahoma"/>
              <a:cs typeface="Tahoma"/>
            </a:endParaRPr>
          </a:p>
          <a:p>
            <a:endParaRPr lang="en-US" dirty="0">
              <a:latin typeface="Tahoma"/>
              <a:ea typeface="Tahoma"/>
              <a:cs typeface="Tahoma"/>
            </a:endParaRPr>
          </a:p>
        </p:txBody>
      </p:sp>
      <p:sp>
        <p:nvSpPr>
          <p:cNvPr id="4" name="TextBox 3">
            <a:extLst>
              <a:ext uri="{FF2B5EF4-FFF2-40B4-BE49-F238E27FC236}">
                <a16:creationId xmlns:a16="http://schemas.microsoft.com/office/drawing/2014/main" id="{B47CBD32-7EDB-4FC9-8AE0-8F03736F24F7}"/>
              </a:ext>
            </a:extLst>
          </p:cNvPr>
          <p:cNvSpPr txBox="1"/>
          <p:nvPr/>
        </p:nvSpPr>
        <p:spPr>
          <a:xfrm>
            <a:off x="560400" y="638400"/>
            <a:ext cx="11059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solidFill>
                  <a:schemeClr val="accent6">
                    <a:lumMod val="75000"/>
                  </a:schemeClr>
                </a:solidFill>
                <a:latin typeface="Tahoma"/>
                <a:ea typeface="Tahoma"/>
                <a:cs typeface="Tahoma"/>
              </a:rPr>
              <a:t>Why go to graduate school?</a:t>
            </a:r>
          </a:p>
        </p:txBody>
      </p:sp>
      <p:sp>
        <p:nvSpPr>
          <p:cNvPr id="2" name="Slide Number Placeholder 1">
            <a:extLst>
              <a:ext uri="{FF2B5EF4-FFF2-40B4-BE49-F238E27FC236}">
                <a16:creationId xmlns:a16="http://schemas.microsoft.com/office/drawing/2014/main" id="{10713B68-E046-1545-9097-CEDBBFA8AF25}"/>
              </a:ext>
            </a:extLst>
          </p:cNvPr>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4209826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D33E76-99DD-DC43-92AD-FF9DCDBF15CE}"/>
              </a:ext>
            </a:extLst>
          </p:cNvPr>
          <p:cNvSpPr/>
          <p:nvPr/>
        </p:nvSpPr>
        <p:spPr>
          <a:xfrm>
            <a:off x="0" y="437316"/>
            <a:ext cx="12192000" cy="117160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47CBD32-7EDB-4FC9-8AE0-8F03736F24F7}"/>
              </a:ext>
            </a:extLst>
          </p:cNvPr>
          <p:cNvSpPr txBox="1"/>
          <p:nvPr/>
        </p:nvSpPr>
        <p:spPr>
          <a:xfrm>
            <a:off x="560400" y="638400"/>
            <a:ext cx="11059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solidFill>
                  <a:schemeClr val="accent6">
                    <a:lumMod val="75000"/>
                  </a:schemeClr>
                </a:solidFill>
                <a:latin typeface="Tahoma"/>
                <a:ea typeface="Tahoma"/>
                <a:cs typeface="Tahoma"/>
              </a:rPr>
              <a:t>The application process</a:t>
            </a:r>
            <a:endParaRPr lang="en-US" dirty="0">
              <a:solidFill>
                <a:schemeClr val="accent6">
                  <a:lumMod val="75000"/>
                </a:schemeClr>
              </a:solidFill>
            </a:endParaRPr>
          </a:p>
        </p:txBody>
      </p:sp>
      <p:sp>
        <p:nvSpPr>
          <p:cNvPr id="2" name="Slide Number Placeholder 1">
            <a:extLst>
              <a:ext uri="{FF2B5EF4-FFF2-40B4-BE49-F238E27FC236}">
                <a16:creationId xmlns:a16="http://schemas.microsoft.com/office/drawing/2014/main" id="{B4A42DCF-901B-784B-9A3D-1821EFF9249E}"/>
              </a:ext>
            </a:extLst>
          </p:cNvPr>
          <p:cNvSpPr>
            <a:spLocks noGrp="1"/>
          </p:cNvSpPr>
          <p:nvPr>
            <p:ph type="sldNum" sz="quarter" idx="12"/>
          </p:nvPr>
        </p:nvSpPr>
        <p:spPr/>
        <p:txBody>
          <a:bodyPr/>
          <a:lstStyle/>
          <a:p>
            <a:fld id="{4FAB73BC-B049-4115-A692-8D63A059BFB8}" type="slidenum">
              <a:rPr lang="en-US" smtClean="0"/>
              <a:t>4</a:t>
            </a:fld>
            <a:endParaRPr lang="en-US" dirty="0"/>
          </a:p>
        </p:txBody>
      </p:sp>
      <p:grpSp>
        <p:nvGrpSpPr>
          <p:cNvPr id="16" name="Group 15">
            <a:extLst>
              <a:ext uri="{FF2B5EF4-FFF2-40B4-BE49-F238E27FC236}">
                <a16:creationId xmlns:a16="http://schemas.microsoft.com/office/drawing/2014/main" id="{8E62C767-1BAD-A948-A42D-4A4F539F6B2B}"/>
              </a:ext>
            </a:extLst>
          </p:cNvPr>
          <p:cNvGrpSpPr/>
          <p:nvPr/>
        </p:nvGrpSpPr>
        <p:grpSpPr>
          <a:xfrm>
            <a:off x="350425" y="2279307"/>
            <a:ext cx="11479150" cy="1841157"/>
            <a:chOff x="300909" y="2850011"/>
            <a:chExt cx="11479150" cy="1841157"/>
          </a:xfrm>
        </p:grpSpPr>
        <p:sp>
          <p:nvSpPr>
            <p:cNvPr id="6" name="Rectangle 5">
              <a:extLst>
                <a:ext uri="{FF2B5EF4-FFF2-40B4-BE49-F238E27FC236}">
                  <a16:creationId xmlns:a16="http://schemas.microsoft.com/office/drawing/2014/main" id="{A8B75519-479D-314B-8D53-DC7AA029321C}"/>
                </a:ext>
              </a:extLst>
            </p:cNvPr>
            <p:cNvSpPr/>
            <p:nvPr/>
          </p:nvSpPr>
          <p:spPr>
            <a:xfrm>
              <a:off x="300909" y="2850011"/>
              <a:ext cx="2825351" cy="1841157"/>
            </a:xfrm>
            <a:prstGeom prst="rect">
              <a:avLst/>
            </a:prstGeom>
            <a:solidFill>
              <a:schemeClr val="accent6">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Look for programs</a:t>
              </a:r>
            </a:p>
            <a:p>
              <a:pPr marL="342900" indent="-342900">
                <a:buFont typeface="Arial" panose="020B0604020202020204" pitchFamily="34" charset="0"/>
                <a:buChar cha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MS or PhD?</a:t>
              </a:r>
            </a:p>
            <a:p>
              <a:pPr marL="342900" indent="-342900">
                <a:buFont typeface="Arial" panose="020B0604020202020204" pitchFamily="34" charset="0"/>
                <a:buChar cha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Identify concentration area</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a:extLst>
                <a:ext uri="{FF2B5EF4-FFF2-40B4-BE49-F238E27FC236}">
                  <a16:creationId xmlns:a16="http://schemas.microsoft.com/office/drawing/2014/main" id="{37191900-06F1-0442-BDE8-C6974D94495D}"/>
                </a:ext>
              </a:extLst>
            </p:cNvPr>
            <p:cNvSpPr/>
            <p:nvPr/>
          </p:nvSpPr>
          <p:spPr>
            <a:xfrm>
              <a:off x="3503200" y="2850011"/>
              <a:ext cx="2421925" cy="1841157"/>
            </a:xfrm>
            <a:prstGeom prst="rect">
              <a:avLst/>
            </a:prstGeom>
            <a:solidFill>
              <a:schemeClr val="accent6">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Prepare application</a:t>
              </a:r>
            </a:p>
            <a:p>
              <a:pPr marL="342900" indent="-342900">
                <a:buFont typeface="Arial" panose="020B0604020202020204" pitchFamily="34" charset="0"/>
                <a:buChar cha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GRE</a:t>
              </a:r>
            </a:p>
            <a:p>
              <a:pPr marL="342900" indent="-342900">
                <a:buFont typeface="Arial" panose="020B0604020202020204" pitchFamily="34" charset="0"/>
                <a:buChar cha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Personal statement</a:t>
              </a:r>
            </a:p>
            <a:p>
              <a:pPr marL="342900" indent="-342900">
                <a:buFont typeface="Arial" panose="020B0604020202020204" pitchFamily="34" charset="0"/>
                <a:buChar cha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Recommendation letters</a:t>
              </a:r>
            </a:p>
          </p:txBody>
        </p:sp>
        <p:sp>
          <p:nvSpPr>
            <p:cNvPr id="10" name="Rectangle 9">
              <a:extLst>
                <a:ext uri="{FF2B5EF4-FFF2-40B4-BE49-F238E27FC236}">
                  <a16:creationId xmlns:a16="http://schemas.microsoft.com/office/drawing/2014/main" id="{E1BFDAE5-6E3F-364A-8D30-4B1B0D1CB9EB}"/>
                </a:ext>
              </a:extLst>
            </p:cNvPr>
            <p:cNvSpPr/>
            <p:nvPr/>
          </p:nvSpPr>
          <p:spPr>
            <a:xfrm>
              <a:off x="6302065" y="2850011"/>
              <a:ext cx="2421925" cy="1841157"/>
            </a:xfrm>
            <a:prstGeom prst="rect">
              <a:avLst/>
            </a:prstGeom>
            <a:solidFill>
              <a:schemeClr val="accent6">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Submit applications</a:t>
              </a:r>
            </a:p>
            <a:p>
              <a:pPr marL="285750" indent="-285750">
                <a:buFont typeface="Arial" panose="020B0604020202020204" pitchFamily="34" charset="0"/>
                <a:buChar cha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Most deadlines in mid-Dec.</a:t>
              </a: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id="{C0A5AE9D-3763-C549-B1B3-3016090E1F7D}"/>
                </a:ext>
              </a:extLst>
            </p:cNvPr>
            <p:cNvSpPr/>
            <p:nvPr/>
          </p:nvSpPr>
          <p:spPr>
            <a:xfrm>
              <a:off x="9100930" y="2850011"/>
              <a:ext cx="2679129" cy="1841157"/>
            </a:xfrm>
            <a:prstGeom prst="rect">
              <a:avLst/>
            </a:prstGeom>
            <a:solidFill>
              <a:schemeClr val="accent6">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Admission decisions</a:t>
              </a:r>
            </a:p>
            <a:p>
              <a:pPr marL="171450" indent="-171450">
                <a:buFont typeface="Arial" panose="020B0604020202020204" pitchFamily="34" charset="0"/>
                <a:buChar char="•"/>
              </a:pPr>
              <a:r>
                <a:rPr lang="en-US" sz="1600" dirty="0">
                  <a:solidFill>
                    <a:schemeClr val="tx1"/>
                  </a:solidFill>
                  <a:latin typeface="Tahoma"/>
                  <a:ea typeface="Tahoma"/>
                  <a:cs typeface="Tahoma"/>
                </a:rPr>
                <a:t>Talk to potential advisors and their students</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Attend visit weekends</a:t>
              </a:r>
            </a:p>
          </p:txBody>
        </p:sp>
      </p:grpSp>
      <p:sp>
        <p:nvSpPr>
          <p:cNvPr id="18" name="Rectangle 17">
            <a:extLst>
              <a:ext uri="{FF2B5EF4-FFF2-40B4-BE49-F238E27FC236}">
                <a16:creationId xmlns:a16="http://schemas.microsoft.com/office/drawing/2014/main" id="{1B2ABFD6-DC78-B44D-AF47-F3DFA1BD24A7}"/>
              </a:ext>
            </a:extLst>
          </p:cNvPr>
          <p:cNvSpPr/>
          <p:nvPr/>
        </p:nvSpPr>
        <p:spPr>
          <a:xfrm>
            <a:off x="3552715" y="4455655"/>
            <a:ext cx="2421925" cy="1358643"/>
          </a:xfrm>
          <a:prstGeom prst="rect">
            <a:avLst/>
          </a:prstGeom>
          <a:solidFill>
            <a:schemeClr val="accent2">
              <a:lumMod val="20000"/>
              <a:lumOff val="8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Consider applying to fellowships</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0" name="Oval 19">
            <a:extLst>
              <a:ext uri="{FF2B5EF4-FFF2-40B4-BE49-F238E27FC236}">
                <a16:creationId xmlns:a16="http://schemas.microsoft.com/office/drawing/2014/main" id="{F696878F-FEB7-B348-894B-1D0806A38AD9}"/>
              </a:ext>
            </a:extLst>
          </p:cNvPr>
          <p:cNvSpPr/>
          <p:nvPr/>
        </p:nvSpPr>
        <p:spPr>
          <a:xfrm>
            <a:off x="9180193" y="4790847"/>
            <a:ext cx="2619633" cy="1223319"/>
          </a:xfrm>
          <a:prstGeom prst="ellipse">
            <a:avLst/>
          </a:prstGeom>
          <a:solidFill>
            <a:schemeClr val="accent1">
              <a:lumMod val="60000"/>
              <a:lumOff val="4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Decide!</a:t>
            </a:r>
          </a:p>
        </p:txBody>
      </p:sp>
      <p:cxnSp>
        <p:nvCxnSpPr>
          <p:cNvPr id="22" name="Straight Arrow Connector 21">
            <a:extLst>
              <a:ext uri="{FF2B5EF4-FFF2-40B4-BE49-F238E27FC236}">
                <a16:creationId xmlns:a16="http://schemas.microsoft.com/office/drawing/2014/main" id="{588324AF-F061-CB41-B884-C0214EAED105}"/>
              </a:ext>
            </a:extLst>
          </p:cNvPr>
          <p:cNvCxnSpPr>
            <a:cxnSpLocks/>
            <a:stCxn id="6" idx="3"/>
            <a:endCxn id="9" idx="1"/>
          </p:cNvCxnSpPr>
          <p:nvPr/>
        </p:nvCxnSpPr>
        <p:spPr>
          <a:xfrm>
            <a:off x="3175776" y="3199886"/>
            <a:ext cx="376940"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16C10C2-72FB-6141-BB96-68EE2D7461AB}"/>
              </a:ext>
            </a:extLst>
          </p:cNvPr>
          <p:cNvCxnSpPr>
            <a:cxnSpLocks/>
            <a:stCxn id="9" idx="3"/>
            <a:endCxn id="10" idx="1"/>
          </p:cNvCxnSpPr>
          <p:nvPr/>
        </p:nvCxnSpPr>
        <p:spPr>
          <a:xfrm>
            <a:off x="5974641" y="3199886"/>
            <a:ext cx="376940"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BB68396-CEEE-094C-A3E7-BB609B3AA195}"/>
              </a:ext>
            </a:extLst>
          </p:cNvPr>
          <p:cNvCxnSpPr>
            <a:cxnSpLocks/>
            <a:stCxn id="10" idx="3"/>
            <a:endCxn id="11" idx="1"/>
          </p:cNvCxnSpPr>
          <p:nvPr/>
        </p:nvCxnSpPr>
        <p:spPr>
          <a:xfrm>
            <a:off x="8773506" y="3199886"/>
            <a:ext cx="376940"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2381F79-5CBB-1A4A-B729-792ED4C8C4DB}"/>
              </a:ext>
            </a:extLst>
          </p:cNvPr>
          <p:cNvCxnSpPr>
            <a:cxnSpLocks/>
            <a:stCxn id="11" idx="2"/>
            <a:endCxn id="20" idx="0"/>
          </p:cNvCxnSpPr>
          <p:nvPr/>
        </p:nvCxnSpPr>
        <p:spPr>
          <a:xfrm flipH="1">
            <a:off x="10490010" y="4120464"/>
            <a:ext cx="1" cy="670383"/>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C755693-68CC-2747-8B64-00DB8C7B44D4}"/>
              </a:ext>
            </a:extLst>
          </p:cNvPr>
          <p:cNvCxnSpPr>
            <a:cxnSpLocks/>
            <a:stCxn id="9" idx="2"/>
            <a:endCxn id="18" idx="0"/>
          </p:cNvCxnSpPr>
          <p:nvPr/>
        </p:nvCxnSpPr>
        <p:spPr>
          <a:xfrm flipH="1">
            <a:off x="4763678" y="4120464"/>
            <a:ext cx="1" cy="335191"/>
          </a:xfrm>
          <a:prstGeom prst="straightConnector1">
            <a:avLst/>
          </a:prstGeom>
          <a:ln w="571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A61DDAA3-125B-DC4E-9F74-0342B05ABC54}"/>
              </a:ext>
            </a:extLst>
          </p:cNvPr>
          <p:cNvSpPr/>
          <p:nvPr/>
        </p:nvSpPr>
        <p:spPr>
          <a:xfrm>
            <a:off x="6349700" y="4455654"/>
            <a:ext cx="2421925" cy="1358643"/>
          </a:xfrm>
          <a:prstGeom prst="rect">
            <a:avLst/>
          </a:prstGeom>
          <a:solidFill>
            <a:schemeClr val="accent2">
              <a:lumMod val="20000"/>
              <a:lumOff val="8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Submit applications</a:t>
            </a:r>
          </a:p>
          <a:p>
            <a:pPr marL="285750" indent="-285750">
              <a:buFont typeface="Arial" panose="020B0604020202020204" pitchFamily="34" charset="0"/>
              <a:buChar cha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Deadlines range from Sep.-Dec.</a:t>
            </a: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cxnSp>
        <p:nvCxnSpPr>
          <p:cNvPr id="41" name="Straight Arrow Connector 40">
            <a:extLst>
              <a:ext uri="{FF2B5EF4-FFF2-40B4-BE49-F238E27FC236}">
                <a16:creationId xmlns:a16="http://schemas.microsoft.com/office/drawing/2014/main" id="{619AA6FF-35C3-CC41-ABC7-99CEF646E3BD}"/>
              </a:ext>
            </a:extLst>
          </p:cNvPr>
          <p:cNvCxnSpPr>
            <a:cxnSpLocks/>
            <a:stCxn id="18" idx="3"/>
            <a:endCxn id="40" idx="1"/>
          </p:cNvCxnSpPr>
          <p:nvPr/>
        </p:nvCxnSpPr>
        <p:spPr>
          <a:xfrm flipV="1">
            <a:off x="5974640" y="5134976"/>
            <a:ext cx="375060" cy="1"/>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269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A397A2-7D66-8341-A50B-4F75BCA865BB}"/>
              </a:ext>
            </a:extLst>
          </p:cNvPr>
          <p:cNvSpPr/>
          <p:nvPr/>
        </p:nvSpPr>
        <p:spPr>
          <a:xfrm>
            <a:off x="0" y="437316"/>
            <a:ext cx="12192000" cy="117160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47CBD32-7EDB-4FC9-8AE0-8F03736F24F7}"/>
              </a:ext>
            </a:extLst>
          </p:cNvPr>
          <p:cNvSpPr txBox="1"/>
          <p:nvPr/>
        </p:nvSpPr>
        <p:spPr>
          <a:xfrm>
            <a:off x="560400" y="638400"/>
            <a:ext cx="11059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solidFill>
                  <a:schemeClr val="accent6">
                    <a:lumMod val="75000"/>
                  </a:schemeClr>
                </a:solidFill>
                <a:latin typeface="Tahoma"/>
                <a:ea typeface="Tahoma"/>
                <a:cs typeface="Tahoma"/>
              </a:rPr>
              <a:t>Fellowships– overview</a:t>
            </a:r>
          </a:p>
        </p:txBody>
      </p:sp>
      <p:sp>
        <p:nvSpPr>
          <p:cNvPr id="2" name="Slide Number Placeholder 1">
            <a:extLst>
              <a:ext uri="{FF2B5EF4-FFF2-40B4-BE49-F238E27FC236}">
                <a16:creationId xmlns:a16="http://schemas.microsoft.com/office/drawing/2014/main" id="{B4CEB4FA-178D-E241-8F38-3751DCEA04A7}"/>
              </a:ext>
            </a:extLst>
          </p:cNvPr>
          <p:cNvSpPr>
            <a:spLocks noGrp="1"/>
          </p:cNvSpPr>
          <p:nvPr>
            <p:ph type="sldNum" sz="quarter" idx="12"/>
          </p:nvPr>
        </p:nvSpPr>
        <p:spPr/>
        <p:txBody>
          <a:bodyPr/>
          <a:lstStyle/>
          <a:p>
            <a:fld id="{4FAB73BC-B049-4115-A692-8D63A059BFB8}" type="slidenum">
              <a:rPr lang="en-US" smtClean="0"/>
              <a:t>5</a:t>
            </a:fld>
            <a:endParaRPr lang="en-US" dirty="0"/>
          </a:p>
        </p:txBody>
      </p:sp>
      <p:graphicFrame>
        <p:nvGraphicFramePr>
          <p:cNvPr id="6" name="Table 6">
            <a:extLst>
              <a:ext uri="{FF2B5EF4-FFF2-40B4-BE49-F238E27FC236}">
                <a16:creationId xmlns:a16="http://schemas.microsoft.com/office/drawing/2014/main" id="{67A19673-F49A-CC49-8168-0102F861F2E3}"/>
              </a:ext>
            </a:extLst>
          </p:cNvPr>
          <p:cNvGraphicFramePr>
            <a:graphicFrameLocks noGrp="1"/>
          </p:cNvGraphicFramePr>
          <p:nvPr>
            <p:extLst>
              <p:ext uri="{D42A27DB-BD31-4B8C-83A1-F6EECF244321}">
                <p14:modId xmlns:p14="http://schemas.microsoft.com/office/powerpoint/2010/main" val="1821738897"/>
              </p:ext>
            </p:extLst>
          </p:nvPr>
        </p:nvGraphicFramePr>
        <p:xfrm>
          <a:off x="482597" y="1788311"/>
          <a:ext cx="11257458" cy="4883811"/>
        </p:xfrm>
        <a:graphic>
          <a:graphicData uri="http://schemas.openxmlformats.org/drawingml/2006/table">
            <a:tbl>
              <a:tblPr firstRow="1" bandRow="1">
                <a:tableStyleId>{93296810-A885-4BE3-A3E7-6D5BEEA58F35}</a:tableStyleId>
              </a:tblPr>
              <a:tblGrid>
                <a:gridCol w="1876243">
                  <a:extLst>
                    <a:ext uri="{9D8B030D-6E8A-4147-A177-3AD203B41FA5}">
                      <a16:colId xmlns:a16="http://schemas.microsoft.com/office/drawing/2014/main" val="3195027151"/>
                    </a:ext>
                  </a:extLst>
                </a:gridCol>
                <a:gridCol w="1323998">
                  <a:extLst>
                    <a:ext uri="{9D8B030D-6E8A-4147-A177-3AD203B41FA5}">
                      <a16:colId xmlns:a16="http://schemas.microsoft.com/office/drawing/2014/main" val="2882959881"/>
                    </a:ext>
                  </a:extLst>
                </a:gridCol>
                <a:gridCol w="1926028">
                  <a:extLst>
                    <a:ext uri="{9D8B030D-6E8A-4147-A177-3AD203B41FA5}">
                      <a16:colId xmlns:a16="http://schemas.microsoft.com/office/drawing/2014/main" val="1268691902"/>
                    </a:ext>
                  </a:extLst>
                </a:gridCol>
                <a:gridCol w="1664293">
                  <a:extLst>
                    <a:ext uri="{9D8B030D-6E8A-4147-A177-3AD203B41FA5}">
                      <a16:colId xmlns:a16="http://schemas.microsoft.com/office/drawing/2014/main" val="3148419857"/>
                    </a:ext>
                  </a:extLst>
                </a:gridCol>
                <a:gridCol w="2134262">
                  <a:extLst>
                    <a:ext uri="{9D8B030D-6E8A-4147-A177-3AD203B41FA5}">
                      <a16:colId xmlns:a16="http://schemas.microsoft.com/office/drawing/2014/main" val="1190696264"/>
                    </a:ext>
                  </a:extLst>
                </a:gridCol>
                <a:gridCol w="2332634">
                  <a:extLst>
                    <a:ext uri="{9D8B030D-6E8A-4147-A177-3AD203B41FA5}">
                      <a16:colId xmlns:a16="http://schemas.microsoft.com/office/drawing/2014/main" val="1502870582"/>
                    </a:ext>
                  </a:extLst>
                </a:gridCol>
              </a:tblGrid>
              <a:tr h="652577">
                <a:tc>
                  <a:txBody>
                    <a:bodyPr/>
                    <a:lstStyle/>
                    <a:p>
                      <a:pPr algn="ctr"/>
                      <a:endParaRPr lang="en-US"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60000"/>
                        <a:lumOff val="40000"/>
                      </a:schemeClr>
                    </a:solidFill>
                  </a:tcPr>
                </a:tc>
                <a:tc>
                  <a:txBody>
                    <a:bodyPr/>
                    <a:lstStyle/>
                    <a:p>
                      <a:pPr algn="ctr"/>
                      <a:r>
                        <a:rPr lang="en-US" sz="1600" b="0" dirty="0">
                          <a:solidFill>
                            <a:schemeClr val="tx1"/>
                          </a:solidFill>
                          <a:latin typeface="Tahoma" panose="020B0604030504040204" pitchFamily="34" charset="0"/>
                          <a:ea typeface="Tahoma" panose="020B0604030504040204" pitchFamily="34" charset="0"/>
                          <a:cs typeface="Tahoma" panose="020B0604030504040204" pitchFamily="34" charset="0"/>
                        </a:rPr>
                        <a:t>Degree program</a:t>
                      </a:r>
                    </a:p>
                  </a:txBody>
                  <a:tcPr anchor="ctr">
                    <a:solidFill>
                      <a:schemeClr val="accent6">
                        <a:lumMod val="60000"/>
                        <a:lumOff val="40000"/>
                      </a:schemeClr>
                    </a:solidFill>
                  </a:tcPr>
                </a:tc>
                <a:tc>
                  <a:txBody>
                    <a:bodyPr/>
                    <a:lstStyle/>
                    <a:p>
                      <a:pPr algn="ctr"/>
                      <a:r>
                        <a:rPr lang="en-US" sz="1600" b="0" dirty="0">
                          <a:solidFill>
                            <a:schemeClr val="tx1"/>
                          </a:solidFill>
                          <a:latin typeface="Tahoma" panose="020B0604030504040204" pitchFamily="34" charset="0"/>
                          <a:ea typeface="Tahoma" panose="020B0604030504040204" pitchFamily="34" charset="0"/>
                          <a:cs typeface="Tahoma" panose="020B0604030504040204" pitchFamily="34" charset="0"/>
                        </a:rPr>
                        <a:t>Class standing during application</a:t>
                      </a:r>
                    </a:p>
                  </a:txBody>
                  <a:tcPr anchor="ctr">
                    <a:solidFill>
                      <a:schemeClr val="accent6">
                        <a:lumMod val="60000"/>
                        <a:lumOff val="40000"/>
                      </a:schemeClr>
                    </a:solidFill>
                  </a:tcPr>
                </a:tc>
                <a:tc>
                  <a:txBody>
                    <a:bodyPr/>
                    <a:lstStyle/>
                    <a:p>
                      <a:pPr algn="ctr"/>
                      <a:r>
                        <a:rPr lang="en-US" sz="1600" b="0" dirty="0">
                          <a:solidFill>
                            <a:schemeClr val="tx1"/>
                          </a:solidFill>
                          <a:latin typeface="Tahoma" panose="020B0604030504040204" pitchFamily="34" charset="0"/>
                          <a:ea typeface="Tahoma" panose="020B0604030504040204" pitchFamily="34" charset="0"/>
                          <a:cs typeface="Tahoma" panose="020B0604030504040204" pitchFamily="34" charset="0"/>
                        </a:rPr>
                        <a:t>Citizenship</a:t>
                      </a:r>
                    </a:p>
                  </a:txBody>
                  <a:tcPr anchor="ctr">
                    <a:solidFill>
                      <a:schemeClr val="accent6">
                        <a:lumMod val="60000"/>
                        <a:lumOff val="40000"/>
                      </a:schemeClr>
                    </a:solidFill>
                  </a:tcPr>
                </a:tc>
                <a:tc>
                  <a:txBody>
                    <a:bodyPr/>
                    <a:lstStyle/>
                    <a:p>
                      <a:pPr algn="ctr"/>
                      <a:r>
                        <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rPr>
                        <a:t>🥖💸</a:t>
                      </a:r>
                    </a:p>
                  </a:txBody>
                  <a:tcPr anchor="ctr">
                    <a:solidFill>
                      <a:schemeClr val="accent6">
                        <a:lumMod val="60000"/>
                        <a:lumOff val="40000"/>
                      </a:schemeClr>
                    </a:solidFill>
                  </a:tcPr>
                </a:tc>
                <a:tc>
                  <a:txBody>
                    <a:bodyPr/>
                    <a:lstStyle/>
                    <a:p>
                      <a:pPr algn="ctr"/>
                      <a:r>
                        <a:rPr lang="en-US" sz="1600" b="0" dirty="0">
                          <a:solidFill>
                            <a:schemeClr val="tx1"/>
                          </a:solidFill>
                          <a:latin typeface="Tahoma" panose="020B0604030504040204" pitchFamily="34" charset="0"/>
                          <a:ea typeface="Tahoma" panose="020B0604030504040204" pitchFamily="34" charset="0"/>
                          <a:cs typeface="Tahoma" panose="020B0604030504040204" pitchFamily="34" charset="0"/>
                        </a:rPr>
                        <a:t>Additional comments</a:t>
                      </a:r>
                    </a:p>
                  </a:txBody>
                  <a:tcPr anchor="ctr">
                    <a:solidFill>
                      <a:schemeClr val="accent6">
                        <a:lumMod val="60000"/>
                        <a:lumOff val="40000"/>
                      </a:schemeClr>
                    </a:solidFill>
                  </a:tcPr>
                </a:tc>
                <a:extLst>
                  <a:ext uri="{0D108BD9-81ED-4DB2-BD59-A6C34878D82A}">
                    <a16:rowId xmlns:a16="http://schemas.microsoft.com/office/drawing/2014/main" val="233690091"/>
                  </a:ext>
                </a:extLst>
              </a:tr>
              <a:tr h="652577">
                <a:tc>
                  <a:txBody>
                    <a:bodyPr/>
                    <a:lstStyle/>
                    <a:p>
                      <a:pPr algn="ctr"/>
                      <a:r>
                        <a:rPr lang="en-US" sz="1600" b="0" dirty="0">
                          <a:solidFill>
                            <a:schemeClr val="tx1"/>
                          </a:solidFill>
                          <a:latin typeface="Tahoma" panose="020B0604030504040204" pitchFamily="34" charset="0"/>
                          <a:ea typeface="Tahoma" panose="020B0604030504040204" pitchFamily="34" charset="0"/>
                          <a:cs typeface="Tahoma" panose="020B0604030504040204" pitchFamily="34" charset="0"/>
                          <a:hlinkClick r:id="rId3"/>
                        </a:rPr>
                        <a:t>NSF GRFP</a:t>
                      </a:r>
                      <a:endParaRPr lang="en-US" sz="16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60000"/>
                        <a:lumOff val="40000"/>
                      </a:schemeClr>
                    </a:solidFill>
                  </a:tcP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STEM MS/PhD</a:t>
                      </a:r>
                    </a:p>
                  </a:txBody>
                  <a:tcPr anchor="ctr">
                    <a:solidFill>
                      <a:schemeClr val="accent6">
                        <a:lumMod val="20000"/>
                        <a:lumOff val="80000"/>
                      </a:schemeClr>
                    </a:solidFill>
                  </a:tcP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UG senior,</a:t>
                      </a:r>
                    </a:p>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1</a:t>
                      </a:r>
                      <a:r>
                        <a:rPr lang="en-US" sz="1400" b="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st</a:t>
                      </a: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en-US" sz="1400" b="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nd</a:t>
                      </a: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 year GRAD</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US citizen, national, or perm resident</a:t>
                      </a:r>
                    </a:p>
                  </a:txBody>
                  <a:tcPr anchor="ctr">
                    <a:solidFill>
                      <a:schemeClr val="accent6">
                        <a:lumMod val="20000"/>
                        <a:lumOff val="80000"/>
                      </a:schemeClr>
                    </a:solidFill>
                  </a:tcP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$34k/year + tuition coverage, for 3 years</a:t>
                      </a:r>
                    </a:p>
                  </a:txBody>
                  <a:tcPr anchor="ctr">
                    <a:solidFill>
                      <a:schemeClr val="accent6">
                        <a:lumMod val="20000"/>
                        <a:lumOff val="80000"/>
                      </a:schemeClr>
                    </a:solidFill>
                  </a:tcP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Underrepresented students encouraged to apply</a:t>
                      </a:r>
                    </a:p>
                  </a:txBody>
                  <a:tcPr anchor="ctr">
                    <a:solidFill>
                      <a:schemeClr val="accent6">
                        <a:lumMod val="20000"/>
                        <a:lumOff val="80000"/>
                      </a:schemeClr>
                    </a:solidFill>
                  </a:tcPr>
                </a:tc>
                <a:extLst>
                  <a:ext uri="{0D108BD9-81ED-4DB2-BD59-A6C34878D82A}">
                    <a16:rowId xmlns:a16="http://schemas.microsoft.com/office/drawing/2014/main" val="2657331072"/>
                  </a:ext>
                </a:extLst>
              </a:tr>
              <a:tr h="652577">
                <a:tc>
                  <a:txBody>
                    <a:bodyPr/>
                    <a:lstStyle/>
                    <a:p>
                      <a:pPr algn="ct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hlinkClick r:id="rId4"/>
                        </a:rPr>
                        <a:t>GEM</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60000"/>
                        <a:lumOff val="40000"/>
                      </a:schemeClr>
                    </a:solidFill>
                  </a:tcP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STEM MS/PhD</a:t>
                      </a:r>
                    </a:p>
                  </a:txBody>
                  <a:tcPr anchor="ct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UG senior, </a:t>
                      </a:r>
                    </a:p>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GRAD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US citizen, national, or perm resident</a:t>
                      </a:r>
                    </a:p>
                  </a:txBody>
                  <a:tcPr anchor="ct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$8k-$18k/year + tuition, for typical duration of program</a:t>
                      </a:r>
                    </a:p>
                  </a:txBody>
                  <a:tcPr anchor="ct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For underrepresented students</a:t>
                      </a:r>
                    </a:p>
                  </a:txBody>
                  <a:tcPr anchor="ctr"/>
                </a:tc>
                <a:extLst>
                  <a:ext uri="{0D108BD9-81ED-4DB2-BD59-A6C34878D82A}">
                    <a16:rowId xmlns:a16="http://schemas.microsoft.com/office/drawing/2014/main" val="2820686898"/>
                  </a:ext>
                </a:extLst>
              </a:tr>
              <a:tr h="652577">
                <a:tc>
                  <a:txBody>
                    <a:bodyPr/>
                    <a:lstStyle/>
                    <a:p>
                      <a:pPr algn="ctr"/>
                      <a:r>
                        <a:rPr lang="en-US" sz="1600" dirty="0">
                          <a:solidFill>
                            <a:schemeClr val="tx1"/>
                          </a:solidFill>
                          <a:latin typeface="Tahoma"/>
                          <a:ea typeface="Tahoma"/>
                          <a:cs typeface="Tahoma"/>
                          <a:hlinkClick r:id="rId5"/>
                        </a:rPr>
                        <a:t>NDSEG Fellowship</a:t>
                      </a:r>
                      <a:endParaRPr lang="en-US" sz="1600" dirty="0">
                        <a:solidFill>
                          <a:schemeClr val="tx1"/>
                        </a:solidFill>
                        <a:latin typeface="Tahoma"/>
                        <a:ea typeface="Tahoma"/>
                        <a:cs typeface="Tahoma"/>
                      </a:endParaRPr>
                    </a:p>
                  </a:txBody>
                  <a:tcPr anchor="ctr">
                    <a:solidFill>
                      <a:schemeClr val="accent6">
                        <a:lumMod val="60000"/>
                        <a:lumOff val="40000"/>
                      </a:schemeClr>
                    </a:solidFill>
                  </a:tcP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STEM PhD</a:t>
                      </a:r>
                    </a:p>
                  </a:txBody>
                  <a:tcPr anchor="ct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UG senior,</a:t>
                      </a:r>
                    </a:p>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1</a:t>
                      </a:r>
                      <a:r>
                        <a:rPr lang="en-US" sz="1400" b="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st</a:t>
                      </a: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en-US" sz="1400" b="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nd</a:t>
                      </a: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 year GRAD</a:t>
                      </a:r>
                    </a:p>
                  </a:txBody>
                  <a:tcPr anchor="ct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US citizen or national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$38k/year + tuition coverage, for 3 years</a:t>
                      </a:r>
                    </a:p>
                  </a:txBody>
                  <a:tcPr anchor="ct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a:t>
                      </a:r>
                    </a:p>
                  </a:txBody>
                  <a:tcPr anchor="ctr"/>
                </a:tc>
                <a:extLst>
                  <a:ext uri="{0D108BD9-81ED-4DB2-BD59-A6C34878D82A}">
                    <a16:rowId xmlns:a16="http://schemas.microsoft.com/office/drawing/2014/main" val="2330267910"/>
                  </a:ext>
                </a:extLst>
              </a:tr>
              <a:tr h="652577">
                <a:tc>
                  <a:txBody>
                    <a:bodyPr/>
                    <a:lstStyle/>
                    <a:p>
                      <a:pPr algn="ct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hlinkClick r:id="rId6"/>
                        </a:rPr>
                        <a:t>DoD SMART</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60000"/>
                        <a:lumOff val="40000"/>
                      </a:schemeClr>
                    </a:solidFill>
                  </a:tcP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STEM MS/PhD</a:t>
                      </a:r>
                    </a:p>
                  </a:txBody>
                  <a:tcPr anchor="ct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UG, GRAD</a:t>
                      </a:r>
                    </a:p>
                  </a:txBody>
                  <a:tcPr anchor="ct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Citizen of US, AUS, CAN, NZ, or UK</a:t>
                      </a:r>
                    </a:p>
                  </a:txBody>
                  <a:tcPr anchor="ct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$25k-38k year + tuition</a:t>
                      </a:r>
                    </a:p>
                  </a:txBody>
                  <a:tcPr anchor="ct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Must be have interest in a career related to DoD</a:t>
                      </a:r>
                    </a:p>
                  </a:txBody>
                  <a:tcPr anchor="ctr"/>
                </a:tc>
                <a:extLst>
                  <a:ext uri="{0D108BD9-81ED-4DB2-BD59-A6C34878D82A}">
                    <a16:rowId xmlns:a16="http://schemas.microsoft.com/office/drawing/2014/main" val="1933137421"/>
                  </a:ext>
                </a:extLst>
              </a:tr>
              <a:tr h="652577">
                <a:tc>
                  <a:txBody>
                    <a:bodyPr/>
                    <a:lstStyle/>
                    <a:p>
                      <a:pPr algn="ct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hlinkClick r:id="rId7"/>
                        </a:rPr>
                        <a:t>Ford Foundation</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60000"/>
                        <a:lumOff val="40000"/>
                      </a:schemeClr>
                    </a:solidFill>
                  </a:tcP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STEM PhD</a:t>
                      </a:r>
                    </a:p>
                  </a:txBody>
                  <a:tcPr anchor="ct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UG senior,</a:t>
                      </a:r>
                    </a:p>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1</a:t>
                      </a:r>
                      <a:r>
                        <a:rPr lang="en-US" sz="1400" b="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st</a:t>
                      </a: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en-US" sz="1400" b="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nd</a:t>
                      </a: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 year GRAD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US citizen, national, or perm resident</a:t>
                      </a:r>
                    </a:p>
                  </a:txBody>
                  <a:tcPr anchor="ct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$27k/year, for 3 years</a:t>
                      </a:r>
                    </a:p>
                  </a:txBody>
                  <a:tcPr anchor="ct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Must have commitment to a career in academia</a:t>
                      </a:r>
                    </a:p>
                  </a:txBody>
                  <a:tcPr anchor="ctr"/>
                </a:tc>
                <a:extLst>
                  <a:ext uri="{0D108BD9-81ED-4DB2-BD59-A6C34878D82A}">
                    <a16:rowId xmlns:a16="http://schemas.microsoft.com/office/drawing/2014/main" val="4186271660"/>
                  </a:ext>
                </a:extLst>
              </a:tr>
              <a:tr h="652577">
                <a:tc>
                  <a:txBody>
                    <a:bodyPr/>
                    <a:lstStyle/>
                    <a:p>
                      <a:pPr algn="ct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hlinkClick r:id="rId8"/>
                        </a:rPr>
                        <a:t>Microsoft</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60000"/>
                        <a:lumOff val="40000"/>
                      </a:schemeClr>
                    </a:solidFill>
                  </a:tcP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STEM PhD</a:t>
                      </a:r>
                    </a:p>
                  </a:txBody>
                  <a:tcPr anchor="ct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3</a:t>
                      </a:r>
                      <a:r>
                        <a:rPr lang="en-US" sz="1400" b="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rd</a:t>
                      </a: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 year GRAD</a:t>
                      </a:r>
                    </a:p>
                  </a:txBody>
                  <a:tcPr anchor="ct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Enrolled in  university in </a:t>
                      </a:r>
                    </a:p>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North America</a:t>
                      </a:r>
                    </a:p>
                  </a:txBody>
                  <a:tcPr anchor="ct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$42k/year + tuition, </a:t>
                      </a:r>
                    </a:p>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for 2 years</a:t>
                      </a:r>
                    </a:p>
                  </a:txBody>
                  <a:tcPr anchor="ct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Must be nominated by University</a:t>
                      </a:r>
                    </a:p>
                  </a:txBody>
                  <a:tcPr anchor="ctr"/>
                </a:tc>
                <a:extLst>
                  <a:ext uri="{0D108BD9-81ED-4DB2-BD59-A6C34878D82A}">
                    <a16:rowId xmlns:a16="http://schemas.microsoft.com/office/drawing/2014/main" val="2337703354"/>
                  </a:ext>
                </a:extLst>
              </a:tr>
            </a:tbl>
          </a:graphicData>
        </a:graphic>
      </p:graphicFrame>
    </p:spTree>
    <p:extLst>
      <p:ext uri="{BB962C8B-B14F-4D97-AF65-F5344CB8AC3E}">
        <p14:creationId xmlns:p14="http://schemas.microsoft.com/office/powerpoint/2010/main" val="857008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A397A2-7D66-8341-A50B-4F75BCA865BB}"/>
              </a:ext>
            </a:extLst>
          </p:cNvPr>
          <p:cNvSpPr/>
          <p:nvPr/>
        </p:nvSpPr>
        <p:spPr>
          <a:xfrm>
            <a:off x="0" y="437316"/>
            <a:ext cx="12192000" cy="117160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47CBD32-7EDB-4FC9-8AE0-8F03736F24F7}"/>
              </a:ext>
            </a:extLst>
          </p:cNvPr>
          <p:cNvSpPr txBox="1"/>
          <p:nvPr/>
        </p:nvSpPr>
        <p:spPr>
          <a:xfrm>
            <a:off x="560400" y="638400"/>
            <a:ext cx="11059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solidFill>
                  <a:schemeClr val="accent6">
                    <a:lumMod val="75000"/>
                  </a:schemeClr>
                </a:solidFill>
                <a:latin typeface="Tahoma"/>
                <a:ea typeface="Tahoma"/>
                <a:cs typeface="Tahoma"/>
              </a:rPr>
              <a:t>Fellowships– overview</a:t>
            </a:r>
          </a:p>
        </p:txBody>
      </p:sp>
      <p:sp>
        <p:nvSpPr>
          <p:cNvPr id="2" name="Slide Number Placeholder 1">
            <a:extLst>
              <a:ext uri="{FF2B5EF4-FFF2-40B4-BE49-F238E27FC236}">
                <a16:creationId xmlns:a16="http://schemas.microsoft.com/office/drawing/2014/main" id="{B4CEB4FA-178D-E241-8F38-3751DCEA04A7}"/>
              </a:ext>
            </a:extLst>
          </p:cNvPr>
          <p:cNvSpPr>
            <a:spLocks noGrp="1"/>
          </p:cNvSpPr>
          <p:nvPr>
            <p:ph type="sldNum" sz="quarter" idx="12"/>
          </p:nvPr>
        </p:nvSpPr>
        <p:spPr/>
        <p:txBody>
          <a:bodyPr/>
          <a:lstStyle/>
          <a:p>
            <a:fld id="{4FAB73BC-B049-4115-A692-8D63A059BFB8}" type="slidenum">
              <a:rPr lang="en-US" smtClean="0"/>
              <a:t>6</a:t>
            </a:fld>
            <a:endParaRPr lang="en-US" dirty="0"/>
          </a:p>
        </p:txBody>
      </p:sp>
      <p:graphicFrame>
        <p:nvGraphicFramePr>
          <p:cNvPr id="6" name="Table 6">
            <a:extLst>
              <a:ext uri="{FF2B5EF4-FFF2-40B4-BE49-F238E27FC236}">
                <a16:creationId xmlns:a16="http://schemas.microsoft.com/office/drawing/2014/main" id="{67A19673-F49A-CC49-8168-0102F861F2E3}"/>
              </a:ext>
            </a:extLst>
          </p:cNvPr>
          <p:cNvGraphicFramePr>
            <a:graphicFrameLocks noGrp="1"/>
          </p:cNvGraphicFramePr>
          <p:nvPr>
            <p:extLst>
              <p:ext uri="{D42A27DB-BD31-4B8C-83A1-F6EECF244321}">
                <p14:modId xmlns:p14="http://schemas.microsoft.com/office/powerpoint/2010/main" val="2123713128"/>
              </p:ext>
            </p:extLst>
          </p:nvPr>
        </p:nvGraphicFramePr>
        <p:xfrm>
          <a:off x="482597" y="1788311"/>
          <a:ext cx="11257458" cy="3634131"/>
        </p:xfrm>
        <a:graphic>
          <a:graphicData uri="http://schemas.openxmlformats.org/drawingml/2006/table">
            <a:tbl>
              <a:tblPr firstRow="1" bandRow="1">
                <a:tableStyleId>{93296810-A885-4BE3-A3E7-6D5BEEA58F35}</a:tableStyleId>
              </a:tblPr>
              <a:tblGrid>
                <a:gridCol w="1876243">
                  <a:extLst>
                    <a:ext uri="{9D8B030D-6E8A-4147-A177-3AD203B41FA5}">
                      <a16:colId xmlns:a16="http://schemas.microsoft.com/office/drawing/2014/main" val="3195027151"/>
                    </a:ext>
                  </a:extLst>
                </a:gridCol>
                <a:gridCol w="1323998">
                  <a:extLst>
                    <a:ext uri="{9D8B030D-6E8A-4147-A177-3AD203B41FA5}">
                      <a16:colId xmlns:a16="http://schemas.microsoft.com/office/drawing/2014/main" val="2882959881"/>
                    </a:ext>
                  </a:extLst>
                </a:gridCol>
                <a:gridCol w="1926028">
                  <a:extLst>
                    <a:ext uri="{9D8B030D-6E8A-4147-A177-3AD203B41FA5}">
                      <a16:colId xmlns:a16="http://schemas.microsoft.com/office/drawing/2014/main" val="1268691902"/>
                    </a:ext>
                  </a:extLst>
                </a:gridCol>
                <a:gridCol w="1664293">
                  <a:extLst>
                    <a:ext uri="{9D8B030D-6E8A-4147-A177-3AD203B41FA5}">
                      <a16:colId xmlns:a16="http://schemas.microsoft.com/office/drawing/2014/main" val="3148419857"/>
                    </a:ext>
                  </a:extLst>
                </a:gridCol>
                <a:gridCol w="2134262">
                  <a:extLst>
                    <a:ext uri="{9D8B030D-6E8A-4147-A177-3AD203B41FA5}">
                      <a16:colId xmlns:a16="http://schemas.microsoft.com/office/drawing/2014/main" val="1190696264"/>
                    </a:ext>
                  </a:extLst>
                </a:gridCol>
                <a:gridCol w="2332634">
                  <a:extLst>
                    <a:ext uri="{9D8B030D-6E8A-4147-A177-3AD203B41FA5}">
                      <a16:colId xmlns:a16="http://schemas.microsoft.com/office/drawing/2014/main" val="1502870582"/>
                    </a:ext>
                  </a:extLst>
                </a:gridCol>
              </a:tblGrid>
              <a:tr h="652577">
                <a:tc>
                  <a:txBody>
                    <a:bodyPr/>
                    <a:lstStyle/>
                    <a:p>
                      <a:pPr algn="ctr"/>
                      <a:endParaRPr lang="en-US"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60000"/>
                        <a:lumOff val="40000"/>
                      </a:schemeClr>
                    </a:solidFill>
                  </a:tcPr>
                </a:tc>
                <a:tc>
                  <a:txBody>
                    <a:bodyPr/>
                    <a:lstStyle/>
                    <a:p>
                      <a:pPr algn="ctr"/>
                      <a:r>
                        <a:rPr lang="en-US" sz="1600" b="0" dirty="0">
                          <a:solidFill>
                            <a:schemeClr val="tx1"/>
                          </a:solidFill>
                          <a:latin typeface="Tahoma" panose="020B0604030504040204" pitchFamily="34" charset="0"/>
                          <a:ea typeface="Tahoma" panose="020B0604030504040204" pitchFamily="34" charset="0"/>
                          <a:cs typeface="Tahoma" panose="020B0604030504040204" pitchFamily="34" charset="0"/>
                        </a:rPr>
                        <a:t>Degree program</a:t>
                      </a:r>
                    </a:p>
                  </a:txBody>
                  <a:tcPr anchor="ctr">
                    <a:solidFill>
                      <a:schemeClr val="accent6">
                        <a:lumMod val="60000"/>
                        <a:lumOff val="40000"/>
                      </a:schemeClr>
                    </a:solidFill>
                  </a:tcPr>
                </a:tc>
                <a:tc>
                  <a:txBody>
                    <a:bodyPr/>
                    <a:lstStyle/>
                    <a:p>
                      <a:pPr algn="ctr"/>
                      <a:r>
                        <a:rPr lang="en-US" sz="1600" b="0" dirty="0">
                          <a:solidFill>
                            <a:schemeClr val="tx1"/>
                          </a:solidFill>
                          <a:latin typeface="Tahoma" panose="020B0604030504040204" pitchFamily="34" charset="0"/>
                          <a:ea typeface="Tahoma" panose="020B0604030504040204" pitchFamily="34" charset="0"/>
                          <a:cs typeface="Tahoma" panose="020B0604030504040204" pitchFamily="34" charset="0"/>
                        </a:rPr>
                        <a:t>Class standing during application</a:t>
                      </a:r>
                    </a:p>
                  </a:txBody>
                  <a:tcPr anchor="ctr">
                    <a:solidFill>
                      <a:schemeClr val="accent6">
                        <a:lumMod val="60000"/>
                        <a:lumOff val="40000"/>
                      </a:schemeClr>
                    </a:solidFill>
                  </a:tcPr>
                </a:tc>
                <a:tc>
                  <a:txBody>
                    <a:bodyPr/>
                    <a:lstStyle/>
                    <a:p>
                      <a:pPr algn="ctr"/>
                      <a:r>
                        <a:rPr lang="en-US" sz="1600" b="0" dirty="0">
                          <a:solidFill>
                            <a:schemeClr val="tx1"/>
                          </a:solidFill>
                          <a:latin typeface="Tahoma" panose="020B0604030504040204" pitchFamily="34" charset="0"/>
                          <a:ea typeface="Tahoma" panose="020B0604030504040204" pitchFamily="34" charset="0"/>
                          <a:cs typeface="Tahoma" panose="020B0604030504040204" pitchFamily="34" charset="0"/>
                        </a:rPr>
                        <a:t>Citizenship</a:t>
                      </a:r>
                    </a:p>
                  </a:txBody>
                  <a:tcPr anchor="ctr">
                    <a:solidFill>
                      <a:schemeClr val="accent6">
                        <a:lumMod val="60000"/>
                        <a:lumOff val="40000"/>
                      </a:schemeClr>
                    </a:solidFill>
                  </a:tcPr>
                </a:tc>
                <a:tc>
                  <a:txBody>
                    <a:bodyPr/>
                    <a:lstStyle/>
                    <a:p>
                      <a:pPr algn="ctr"/>
                      <a:r>
                        <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rPr>
                        <a:t>🥖💸</a:t>
                      </a:r>
                    </a:p>
                  </a:txBody>
                  <a:tcPr anchor="ctr">
                    <a:solidFill>
                      <a:schemeClr val="accent6">
                        <a:lumMod val="60000"/>
                        <a:lumOff val="40000"/>
                      </a:schemeClr>
                    </a:solidFill>
                  </a:tcPr>
                </a:tc>
                <a:tc>
                  <a:txBody>
                    <a:bodyPr/>
                    <a:lstStyle/>
                    <a:p>
                      <a:pPr algn="ctr"/>
                      <a:r>
                        <a:rPr lang="en-US" sz="1600" b="0" dirty="0">
                          <a:solidFill>
                            <a:schemeClr val="tx1"/>
                          </a:solidFill>
                          <a:latin typeface="Tahoma" panose="020B0604030504040204" pitchFamily="34" charset="0"/>
                          <a:ea typeface="Tahoma" panose="020B0604030504040204" pitchFamily="34" charset="0"/>
                          <a:cs typeface="Tahoma" panose="020B0604030504040204" pitchFamily="34" charset="0"/>
                        </a:rPr>
                        <a:t>Additional comments</a:t>
                      </a:r>
                    </a:p>
                  </a:txBody>
                  <a:tcPr anchor="ctr">
                    <a:solidFill>
                      <a:schemeClr val="accent6">
                        <a:lumMod val="60000"/>
                        <a:lumOff val="40000"/>
                      </a:schemeClr>
                    </a:solidFill>
                  </a:tcPr>
                </a:tc>
                <a:extLst>
                  <a:ext uri="{0D108BD9-81ED-4DB2-BD59-A6C34878D82A}">
                    <a16:rowId xmlns:a16="http://schemas.microsoft.com/office/drawing/2014/main" val="233690091"/>
                  </a:ext>
                </a:extLst>
              </a:tr>
              <a:tr h="652577">
                <a:tc>
                  <a:txBody>
                    <a:bodyPr/>
                    <a:lstStyle/>
                    <a:p>
                      <a:pPr algn="ctr"/>
                      <a:r>
                        <a:rPr lang="en-US" sz="1600" dirty="0">
                          <a:latin typeface="Tahoma"/>
                          <a:ea typeface="Tahoma"/>
                          <a:cs typeface="Tahoma"/>
                          <a:hlinkClick r:id="rId3"/>
                        </a:rPr>
                        <a:t>Fulbright Scholars</a:t>
                      </a:r>
                      <a:endParaRPr lang="en-US" sz="16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60000"/>
                        <a:lumOff val="40000"/>
                      </a:schemeClr>
                    </a:solidFill>
                  </a:tcPr>
                </a:tc>
                <a:tc>
                  <a:txBody>
                    <a:bodyPr/>
                    <a:lstStyle/>
                    <a:p>
                      <a:pPr lvl="0" algn="ctr">
                        <a:buNone/>
                      </a:pPr>
                      <a:r>
                        <a:rPr lang="en-US" sz="1400" b="0" i="0" u="none" strike="noStrike" noProof="0" dirty="0"/>
                        <a:t>Any</a:t>
                      </a:r>
                    </a:p>
                  </a:txBody>
                  <a:tcPr anchor="ctr">
                    <a:solidFill>
                      <a:schemeClr val="accent6">
                        <a:lumMod val="20000"/>
                        <a:lumOff val="80000"/>
                      </a:schemeClr>
                    </a:solidFill>
                  </a:tcPr>
                </a:tc>
                <a:tc>
                  <a:txBody>
                    <a:bodyPr/>
                    <a:lstStyle/>
                    <a:p>
                      <a:pPr algn="ctr"/>
                      <a:r>
                        <a:rPr lang="en-US" sz="1400" b="0" dirty="0">
                          <a:solidFill>
                            <a:schemeClr val="tx1"/>
                          </a:solidFill>
                          <a:latin typeface="Tahoma"/>
                          <a:ea typeface="Tahoma"/>
                          <a:cs typeface="Tahoma"/>
                        </a:rPr>
                        <a:t>B.S./B.A. or higher</a:t>
                      </a:r>
                    </a:p>
                  </a:txBody>
                  <a:tcPr anchor="ctr">
                    <a:solidFill>
                      <a:schemeClr val="accent6">
                        <a:lumMod val="20000"/>
                        <a:lumOff val="80000"/>
                      </a:schemeClr>
                    </a:solidFill>
                  </a:tcPr>
                </a:tc>
                <a:tc>
                  <a:txBody>
                    <a:bodyPr/>
                    <a:lstStyle/>
                    <a:p>
                      <a:pPr marL="0" marR="0" lvl="0" indent="0" algn="ctr" rtl="0" eaLnBrk="1" fontAlgn="auto" latinLnBrk="0" hangingPunct="1">
                        <a:lnSpc>
                          <a:spcPct val="100000"/>
                        </a:lnSpc>
                        <a:spcBef>
                          <a:spcPts val="0"/>
                        </a:spcBef>
                        <a:spcAft>
                          <a:spcPts val="0"/>
                        </a:spcAft>
                        <a:buFontTx/>
                        <a:buNone/>
                      </a:pPr>
                      <a:r>
                        <a:rPr lang="en-US" sz="1400" b="0" dirty="0">
                          <a:solidFill>
                            <a:schemeClr val="tx1"/>
                          </a:solidFill>
                          <a:latin typeface="Tahoma"/>
                          <a:ea typeface="Tahoma"/>
                          <a:cs typeface="Tahoma"/>
                        </a:rPr>
                        <a:t>US citizen</a:t>
                      </a:r>
                      <a:endPar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tc>
                  <a:txBody>
                    <a:bodyPr/>
                    <a:lstStyle/>
                    <a:p>
                      <a:pPr algn="ctr"/>
                      <a:r>
                        <a:rPr lang="en-US" sz="1400" b="0" dirty="0">
                          <a:solidFill>
                            <a:schemeClr val="tx1"/>
                          </a:solidFill>
                          <a:latin typeface="Tahoma"/>
                          <a:ea typeface="Tahoma"/>
                          <a:cs typeface="Tahoma"/>
                        </a:rPr>
                        <a:t>Varies to cover stipend and travel expenses</a:t>
                      </a:r>
                      <a:endPar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tc>
                  <a:txBody>
                    <a:bodyPr/>
                    <a:lstStyle/>
                    <a:p>
                      <a:pPr lvl="0" algn="ctr">
                        <a:lnSpc>
                          <a:spcPct val="100000"/>
                        </a:lnSpc>
                        <a:spcBef>
                          <a:spcPts val="0"/>
                        </a:spcBef>
                        <a:spcAft>
                          <a:spcPts val="0"/>
                        </a:spcAft>
                        <a:buNone/>
                      </a:pPr>
                      <a:r>
                        <a:rPr lang="en-US" sz="1400" b="0" i="0" u="none" strike="noStrike" noProof="0" dirty="0"/>
                        <a:t>Funds to conduct research or study abroad.</a:t>
                      </a:r>
                    </a:p>
                  </a:txBody>
                  <a:tcPr anchor="ctr">
                    <a:solidFill>
                      <a:schemeClr val="accent6">
                        <a:lumMod val="20000"/>
                        <a:lumOff val="80000"/>
                      </a:schemeClr>
                    </a:solidFill>
                  </a:tcPr>
                </a:tc>
                <a:extLst>
                  <a:ext uri="{0D108BD9-81ED-4DB2-BD59-A6C34878D82A}">
                    <a16:rowId xmlns:a16="http://schemas.microsoft.com/office/drawing/2014/main" val="2657331072"/>
                  </a:ext>
                </a:extLst>
              </a:tr>
              <a:tr h="6525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ahoma"/>
                          <a:ea typeface="Tahoma"/>
                          <a:cs typeface="Tahoma"/>
                          <a:hlinkClick r:id="rId4"/>
                        </a:rPr>
                        <a:t>AAUW</a:t>
                      </a:r>
                      <a:endParaRPr lang="en-US" sz="1600" dirty="0">
                        <a:latin typeface="Tahoma"/>
                        <a:ea typeface="Tahoma"/>
                        <a:cs typeface="Tahoma"/>
                      </a:endParaRPr>
                    </a:p>
                  </a:txBody>
                  <a:tcPr anchor="ctr">
                    <a:solidFill>
                      <a:schemeClr val="accent6">
                        <a:lumMod val="60000"/>
                        <a:lumOff val="40000"/>
                      </a:schemeClr>
                    </a:solidFill>
                  </a:tcP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MS/PhD</a:t>
                      </a:r>
                    </a:p>
                  </a:txBody>
                  <a:tcPr anchor="ct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Depends, multiple fellowships offered</a:t>
                      </a:r>
                    </a:p>
                  </a:txBody>
                  <a:tcPr anchor="ct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Opportunities for all citizenships</a:t>
                      </a:r>
                    </a:p>
                  </a:txBody>
                  <a:tcPr anchor="ct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Awards vary between ~$5k-30k</a:t>
                      </a:r>
                    </a:p>
                  </a:txBody>
                  <a:tcPr anchor="ct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For women </a:t>
                      </a:r>
                    </a:p>
                  </a:txBody>
                  <a:tcPr anchor="ctr"/>
                </a:tc>
                <a:extLst>
                  <a:ext uri="{0D108BD9-81ED-4DB2-BD59-A6C34878D82A}">
                    <a16:rowId xmlns:a16="http://schemas.microsoft.com/office/drawing/2014/main" val="2820686898"/>
                  </a:ext>
                </a:extLst>
              </a:tr>
              <a:tr h="652577">
                <a:tc>
                  <a:txBody>
                    <a:bodyPr/>
                    <a:lstStyle/>
                    <a:p>
                      <a:pPr algn="ctr"/>
                      <a:r>
                        <a:rPr lang="en-US" sz="1600" dirty="0">
                          <a:solidFill>
                            <a:schemeClr val="tx1"/>
                          </a:solidFill>
                          <a:latin typeface="Tahoma"/>
                          <a:ea typeface="Tahoma"/>
                          <a:cs typeface="Tahoma"/>
                          <a:hlinkClick r:id="rId5"/>
                        </a:rPr>
                        <a:t>Smithsonian Institutional Fellowships</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60000"/>
                        <a:lumOff val="40000"/>
                      </a:schemeClr>
                    </a:solidFill>
                  </a:tcPr>
                </a:tc>
                <a:tc>
                  <a:txBody>
                    <a:bodyPr/>
                    <a:lstStyle/>
                    <a:p>
                      <a:pPr lvl="0" algn="ctr">
                        <a:buNone/>
                      </a:pPr>
                      <a:r>
                        <a:rPr lang="en-US" sz="1400" b="0" i="0" u="none" strike="noStrike" noProof="0" dirty="0"/>
                        <a:t>MS and Higher</a:t>
                      </a:r>
                      <a:endParaRPr lang="en-US" dirty="0"/>
                    </a:p>
                  </a:txBody>
                  <a:tcPr anchor="ctr"/>
                </a:tc>
                <a:tc>
                  <a:txBody>
                    <a:bodyPr/>
                    <a:lstStyle/>
                    <a:p>
                      <a:pPr lvl="0" algn="ctr">
                        <a:lnSpc>
                          <a:spcPct val="100000"/>
                        </a:lnSpc>
                        <a:spcBef>
                          <a:spcPts val="0"/>
                        </a:spcBef>
                        <a:spcAft>
                          <a:spcPts val="0"/>
                        </a:spcAft>
                        <a:buNone/>
                      </a:pPr>
                      <a:r>
                        <a:rPr lang="en-US" sz="1400" b="0" i="0" u="none" strike="noStrike" noProof="0" dirty="0">
                          <a:solidFill>
                            <a:schemeClr val="tx1"/>
                          </a:solidFill>
                          <a:latin typeface="Tahoma"/>
                        </a:rPr>
                        <a:t>Depends, multiple fellowships offered</a:t>
                      </a:r>
                      <a:endParaRPr lang="en-US" sz="1400" b="0" i="0" u="none" strike="noStrike" noProof="0" dirty="0"/>
                    </a:p>
                  </a:txBody>
                  <a:tcPr anchor="ctr"/>
                </a:tc>
                <a:tc>
                  <a:txBody>
                    <a:bodyPr/>
                    <a:lstStyle/>
                    <a:p>
                      <a:pPr algn="ctr"/>
                      <a:r>
                        <a:rPr lang="en-US" sz="1400" b="0" dirty="0">
                          <a:solidFill>
                            <a:schemeClr val="tx1"/>
                          </a:solidFill>
                          <a:latin typeface="Tahoma"/>
                          <a:ea typeface="Tahoma"/>
                          <a:cs typeface="Tahoma"/>
                        </a:rPr>
                        <a:t>Open to all.</a:t>
                      </a:r>
                      <a:endPar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US" sz="1400" b="0" dirty="0">
                          <a:solidFill>
                            <a:schemeClr val="tx1"/>
                          </a:solidFill>
                          <a:latin typeface="Tahoma"/>
                          <a:ea typeface="Tahoma"/>
                          <a:cs typeface="Tahoma"/>
                        </a:rPr>
                        <a:t>Depends on experience level and duration of research appointment</a:t>
                      </a:r>
                    </a:p>
                  </a:txBody>
                  <a:tcPr anchor="ctr"/>
                </a:tc>
                <a:tc>
                  <a:txBody>
                    <a:bodyPr/>
                    <a:lstStyle/>
                    <a:p>
                      <a:pPr lvl="0" algn="ctr">
                        <a:buNone/>
                      </a:pPr>
                      <a:r>
                        <a:rPr lang="en-US" sz="1400" b="0" i="0" u="none" strike="noStrike" noProof="0" dirty="0"/>
                        <a:t>offers opportunities conduct independent research using the resources of the Smithsonian Institution.</a:t>
                      </a:r>
                      <a:endParaRPr lang="en-US" dirty="0"/>
                    </a:p>
                  </a:txBody>
                  <a:tcPr anchor="ctr"/>
                </a:tc>
                <a:extLst>
                  <a:ext uri="{0D108BD9-81ED-4DB2-BD59-A6C34878D82A}">
                    <a16:rowId xmlns:a16="http://schemas.microsoft.com/office/drawing/2014/main" val="2330267910"/>
                  </a:ext>
                </a:extLst>
              </a:tr>
              <a:tr h="652577">
                <a:tc>
                  <a:txBody>
                    <a:bodyPr/>
                    <a:lstStyle/>
                    <a:p>
                      <a:pPr algn="ctr"/>
                      <a:r>
                        <a:rPr lang="en-US" sz="1600" dirty="0">
                          <a:solidFill>
                            <a:schemeClr val="tx1"/>
                          </a:solidFill>
                          <a:latin typeface="Tahoma"/>
                          <a:ea typeface="Tahoma"/>
                          <a:cs typeface="Tahoma"/>
                          <a:hlinkClick r:id="rId6"/>
                        </a:rPr>
                        <a:t>Hispanic Scholarship Fund</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60000"/>
                        <a:lumOff val="40000"/>
                      </a:schemeClr>
                    </a:solidFill>
                  </a:tcP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UG/MS/PhD</a:t>
                      </a:r>
                    </a:p>
                  </a:txBody>
                  <a:tcPr anchor="ctr"/>
                </a:tc>
                <a:tc>
                  <a:txBody>
                    <a:bodyPr/>
                    <a:lstStyle/>
                    <a:p>
                      <a:pPr marL="0" marR="0" lvl="0" indent="0" algn="ctr" rtl="0" eaLnBrk="1" fontAlgn="auto" latinLnBrk="0" hangingPunct="1">
                        <a:lnSpc>
                          <a:spcPct val="100000"/>
                        </a:lnSpc>
                        <a:spcBef>
                          <a:spcPts val="0"/>
                        </a:spcBef>
                        <a:spcAft>
                          <a:spcPts val="0"/>
                        </a:spcAft>
                        <a:buFontTx/>
                        <a:buNone/>
                      </a:pPr>
                      <a:r>
                        <a:rPr lang="en-US" sz="1400" b="0" dirty="0">
                          <a:solidFill>
                            <a:schemeClr val="tx1"/>
                          </a:solidFill>
                          <a:latin typeface="Tahoma"/>
                          <a:ea typeface="Tahoma"/>
                          <a:cs typeface="Tahoma"/>
                        </a:rPr>
                        <a:t>Depends, multiple fellowships offered</a:t>
                      </a:r>
                      <a:endParaRPr lang="en-US"/>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US citizen, national, perm resident, or DACA</a:t>
                      </a:r>
                    </a:p>
                  </a:txBody>
                  <a:tcPr anchor="ct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Up to $5k</a:t>
                      </a:r>
                    </a:p>
                  </a:txBody>
                  <a:tcPr anchor="ctr"/>
                </a:tc>
                <a:tc>
                  <a:txBody>
                    <a:bodyPr/>
                    <a:lstStyle/>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Must be of </a:t>
                      </a:r>
                    </a:p>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Hispanic heritage</a:t>
                      </a:r>
                    </a:p>
                  </a:txBody>
                  <a:tcPr anchor="ctr"/>
                </a:tc>
                <a:extLst>
                  <a:ext uri="{0D108BD9-81ED-4DB2-BD59-A6C34878D82A}">
                    <a16:rowId xmlns:a16="http://schemas.microsoft.com/office/drawing/2014/main" val="1933137421"/>
                  </a:ext>
                </a:extLst>
              </a:tr>
            </a:tbl>
          </a:graphicData>
        </a:graphic>
      </p:graphicFrame>
      <p:sp>
        <p:nvSpPr>
          <p:cNvPr id="3" name="TextBox 2">
            <a:extLst>
              <a:ext uri="{FF2B5EF4-FFF2-40B4-BE49-F238E27FC236}">
                <a16:creationId xmlns:a16="http://schemas.microsoft.com/office/drawing/2014/main" id="{86C3FC3A-10FF-44C6-A424-92E533DD9481}"/>
              </a:ext>
            </a:extLst>
          </p:cNvPr>
          <p:cNvSpPr txBox="1"/>
          <p:nvPr/>
        </p:nvSpPr>
        <p:spPr>
          <a:xfrm>
            <a:off x="437003" y="6028061"/>
            <a:ext cx="80037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Note: </a:t>
            </a:r>
            <a:r>
              <a:rPr lang="en-US" dirty="0">
                <a:cs typeface="Calibri"/>
              </a:rPr>
              <a:t>Additional Fellowships may be found through the </a:t>
            </a:r>
            <a:r>
              <a:rPr lang="en-US" dirty="0">
                <a:cs typeface="Calibri"/>
                <a:hlinkClick r:id="rId7"/>
              </a:rPr>
              <a:t>U of I Fellowship Finder</a:t>
            </a:r>
            <a:r>
              <a:rPr lang="en-US" dirty="0">
                <a:cs typeface="Calibri"/>
              </a:rPr>
              <a:t> and </a:t>
            </a:r>
            <a:r>
              <a:rPr lang="en-US" dirty="0">
                <a:cs typeface="Calibri"/>
                <a:hlinkClick r:id="rId8"/>
              </a:rPr>
              <a:t>The Office of External Fellowships</a:t>
            </a:r>
            <a:r>
              <a:rPr lang="en-US" dirty="0">
                <a:cs typeface="Calibri"/>
              </a:rPr>
              <a:t> can help review applications if contacted early. </a:t>
            </a:r>
            <a:endParaRPr lang="en-US" dirty="0"/>
          </a:p>
        </p:txBody>
      </p:sp>
    </p:spTree>
    <p:extLst>
      <p:ext uri="{BB962C8B-B14F-4D97-AF65-F5344CB8AC3E}">
        <p14:creationId xmlns:p14="http://schemas.microsoft.com/office/powerpoint/2010/main" val="3392549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1B8190-5FC3-461B-99A3-EE654C66D26F}"/>
              </a:ext>
            </a:extLst>
          </p:cNvPr>
          <p:cNvSpPr/>
          <p:nvPr/>
        </p:nvSpPr>
        <p:spPr>
          <a:xfrm>
            <a:off x="-1200" y="2047800"/>
            <a:ext cx="12198000" cy="1872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F45E303-9A35-491B-8CB1-3651A5F7B1ED}"/>
              </a:ext>
            </a:extLst>
          </p:cNvPr>
          <p:cNvSpPr txBox="1"/>
          <p:nvPr/>
        </p:nvSpPr>
        <p:spPr>
          <a:xfrm>
            <a:off x="2146823" y="2505670"/>
            <a:ext cx="789835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dirty="0">
                <a:solidFill>
                  <a:schemeClr val="accent6">
                    <a:lumMod val="75000"/>
                  </a:schemeClr>
                </a:solidFill>
                <a:latin typeface="Tahoma"/>
                <a:ea typeface="Tahoma"/>
                <a:cs typeface="Tahoma"/>
              </a:rPr>
              <a:t>Questions for panelists</a:t>
            </a:r>
          </a:p>
        </p:txBody>
      </p:sp>
      <p:sp>
        <p:nvSpPr>
          <p:cNvPr id="2" name="Rectangle 1">
            <a:extLst>
              <a:ext uri="{FF2B5EF4-FFF2-40B4-BE49-F238E27FC236}">
                <a16:creationId xmlns:a16="http://schemas.microsoft.com/office/drawing/2014/main" id="{584D8F49-1B2B-4797-8859-EA418E23D434}"/>
              </a:ext>
            </a:extLst>
          </p:cNvPr>
          <p:cNvSpPr/>
          <p:nvPr/>
        </p:nvSpPr>
        <p:spPr>
          <a:xfrm>
            <a:off x="-1303" y="1597595"/>
            <a:ext cx="12198511" cy="23446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F31E9BA-8B53-4D06-BB18-B9A47B907C25}"/>
              </a:ext>
            </a:extLst>
          </p:cNvPr>
          <p:cNvSpPr/>
          <p:nvPr/>
        </p:nvSpPr>
        <p:spPr>
          <a:xfrm>
            <a:off x="-1710" y="4137188"/>
            <a:ext cx="12198511" cy="23446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A72C119-E1AD-E54D-B389-C4CE4DC82CEA}"/>
              </a:ext>
            </a:extLst>
          </p:cNvPr>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2057649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1B8190-5FC3-461B-99A3-EE654C66D26F}"/>
              </a:ext>
            </a:extLst>
          </p:cNvPr>
          <p:cNvSpPr/>
          <p:nvPr/>
        </p:nvSpPr>
        <p:spPr>
          <a:xfrm>
            <a:off x="-1200" y="2047800"/>
            <a:ext cx="12198000" cy="1872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F45E303-9A35-491B-8CB1-3651A5F7B1ED}"/>
              </a:ext>
            </a:extLst>
          </p:cNvPr>
          <p:cNvSpPr txBox="1"/>
          <p:nvPr/>
        </p:nvSpPr>
        <p:spPr>
          <a:xfrm>
            <a:off x="198699" y="2198970"/>
            <a:ext cx="11794602" cy="156966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800" dirty="0">
                <a:solidFill>
                  <a:schemeClr val="accent6">
                    <a:lumMod val="75000"/>
                  </a:schemeClr>
                </a:solidFill>
                <a:latin typeface="Tahoma"/>
                <a:ea typeface="Tahoma"/>
                <a:cs typeface="Tahoma"/>
              </a:rPr>
              <a:t>What qualities should someone look for </a:t>
            </a:r>
          </a:p>
          <a:p>
            <a:pPr algn="ctr"/>
            <a:r>
              <a:rPr lang="en-US" sz="4800" dirty="0">
                <a:solidFill>
                  <a:schemeClr val="accent6">
                    <a:lumMod val="75000"/>
                  </a:schemeClr>
                </a:solidFill>
                <a:latin typeface="Tahoma"/>
                <a:ea typeface="Tahoma"/>
                <a:cs typeface="Tahoma"/>
              </a:rPr>
              <a:t>in a graduate program?</a:t>
            </a:r>
          </a:p>
        </p:txBody>
      </p:sp>
      <p:sp>
        <p:nvSpPr>
          <p:cNvPr id="6" name="Slide Number Placeholder 5">
            <a:extLst>
              <a:ext uri="{FF2B5EF4-FFF2-40B4-BE49-F238E27FC236}">
                <a16:creationId xmlns:a16="http://schemas.microsoft.com/office/drawing/2014/main" id="{2A72C119-E1AD-E54D-B389-C4CE4DC82CEA}"/>
              </a:ext>
            </a:extLst>
          </p:cNvPr>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420322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1B8190-5FC3-461B-99A3-EE654C66D26F}"/>
              </a:ext>
            </a:extLst>
          </p:cNvPr>
          <p:cNvSpPr/>
          <p:nvPr/>
        </p:nvSpPr>
        <p:spPr>
          <a:xfrm>
            <a:off x="-1200" y="1460306"/>
            <a:ext cx="12198000" cy="304698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A72C119-E1AD-E54D-B389-C4CE4DC82CEA}"/>
              </a:ext>
            </a:extLst>
          </p:cNvPr>
          <p:cNvSpPr>
            <a:spLocks noGrp="1"/>
          </p:cNvSpPr>
          <p:nvPr>
            <p:ph type="sldNum" sz="quarter" idx="12"/>
          </p:nvPr>
        </p:nvSpPr>
        <p:spPr/>
        <p:txBody>
          <a:bodyPr/>
          <a:lstStyle/>
          <a:p>
            <a:fld id="{4FAB73BC-B049-4115-A692-8D63A059BFB8}" type="slidenum">
              <a:rPr lang="en-US" smtClean="0"/>
              <a:pPr/>
              <a:t>9</a:t>
            </a:fld>
            <a:endParaRPr lang="en-US" dirty="0"/>
          </a:p>
        </p:txBody>
      </p:sp>
      <p:sp>
        <p:nvSpPr>
          <p:cNvPr id="7" name="TextBox 6">
            <a:extLst>
              <a:ext uri="{FF2B5EF4-FFF2-40B4-BE49-F238E27FC236}">
                <a16:creationId xmlns:a16="http://schemas.microsoft.com/office/drawing/2014/main" id="{63D8FD0D-EAE9-F544-98CB-16A87FC07B52}"/>
              </a:ext>
            </a:extLst>
          </p:cNvPr>
          <p:cNvSpPr txBox="1"/>
          <p:nvPr/>
        </p:nvSpPr>
        <p:spPr>
          <a:xfrm>
            <a:off x="198699" y="1460306"/>
            <a:ext cx="11794602" cy="304698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800" dirty="0">
                <a:solidFill>
                  <a:schemeClr val="accent6">
                    <a:lumMod val="75000"/>
                  </a:schemeClr>
                </a:solidFill>
                <a:latin typeface="Tahoma"/>
                <a:ea typeface="Tahoma"/>
                <a:cs typeface="Tahoma"/>
              </a:rPr>
              <a:t>Did you always know you would go to graduate school? What was the determining factor for pursuing a graduate degree?</a:t>
            </a:r>
          </a:p>
        </p:txBody>
      </p:sp>
    </p:spTree>
    <p:extLst>
      <p:ext uri="{BB962C8B-B14F-4D97-AF65-F5344CB8AC3E}">
        <p14:creationId xmlns:p14="http://schemas.microsoft.com/office/powerpoint/2010/main" val="2736605821"/>
      </p:ext>
    </p:extLst>
  </p:cSld>
  <p:clrMapOvr>
    <a:masterClrMapping/>
  </p:clrMapOvr>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TotalTime>
  <Words>749</Words>
  <Application>Microsoft Office PowerPoint</Application>
  <PresentationFormat>Widescreen</PresentationFormat>
  <Paragraphs>168</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Jaden G</dc:creator>
  <cp:lastModifiedBy>Jaden G</cp:lastModifiedBy>
  <cp:revision>857</cp:revision>
  <dcterms:created xsi:type="dcterms:W3CDTF">2013-07-15T20:26:40Z</dcterms:created>
  <dcterms:modified xsi:type="dcterms:W3CDTF">2020-09-17T21:46:49Z</dcterms:modified>
</cp:coreProperties>
</file>