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Roboto Slab"/>
      <p:regular r:id="rId28"/>
      <p:bold r:id="rId29"/>
    </p:embeddedFont>
    <p:embeddedFont>
      <p:font typeface="Lato"/>
      <p:regular r:id="rId30"/>
      <p:bold r:id="rId31"/>
      <p:italic r:id="rId32"/>
      <p:boldItalic r:id="rId33"/>
    </p:embeddedFont>
    <p:embeddedFont>
      <p:font typeface="Chivo"/>
      <p:regular r:id="rId34"/>
      <p:bold r:id="rId35"/>
      <p:italic r:id="rId36"/>
      <p:boldItalic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Slab-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Slab-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Chivo-bold.fntdata"/><Relationship Id="rId12" Type="http://schemas.openxmlformats.org/officeDocument/2006/relationships/slide" Target="slides/slide8.xml"/><Relationship Id="rId34" Type="http://schemas.openxmlformats.org/officeDocument/2006/relationships/font" Target="fonts/Chivo-regular.fntdata"/><Relationship Id="rId15" Type="http://schemas.openxmlformats.org/officeDocument/2006/relationships/slide" Target="slides/slide11.xml"/><Relationship Id="rId37" Type="http://schemas.openxmlformats.org/officeDocument/2006/relationships/font" Target="fonts/Chivo-boldItalic.fntdata"/><Relationship Id="rId14" Type="http://schemas.openxmlformats.org/officeDocument/2006/relationships/slide" Target="slides/slide10.xml"/><Relationship Id="rId36" Type="http://schemas.openxmlformats.org/officeDocument/2006/relationships/font" Target="fonts/Chivo-italic.fntdata"/><Relationship Id="rId17" Type="http://schemas.openxmlformats.org/officeDocument/2006/relationships/slide" Target="slides/slide13.xml"/><Relationship Id="rId39" Type="http://schemas.openxmlformats.org/officeDocument/2006/relationships/font" Target="fonts/GillSans-bold.fntdata"/><Relationship Id="rId16" Type="http://schemas.openxmlformats.org/officeDocument/2006/relationships/slide" Target="slides/slide12.xml"/><Relationship Id="rId38" Type="http://schemas.openxmlformats.org/officeDocument/2006/relationships/font" Target="fonts/Gill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76172760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76172760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76172760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76172760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76172760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76172760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76172760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76172760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634b39eb2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34b39eb2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634b39eb2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34b39eb2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634b39eb23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634b39eb23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634b39eb23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634b39eb23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634b39eb23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34b39eb23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634b39eb23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34b39eb23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76172760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76172760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6357b84a06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357b84a06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41a4eda594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1a4eda594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b248b4f6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b248b4f6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634b39eb23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34b39eb23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41a4eda58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1a4eda58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0cbad3c7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0cbad3c7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41a4eda59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1a4eda59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b248b4f6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b248b4f6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634b39eb2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34b39eb2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634b39eb2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34b39eb2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634b39eb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634b39eb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rect b="b" l="l" r="r" t="t"/>
              <a:pathLst>
                <a:path extrusionOk="0" h="635496" w="2856819">
                  <a:moveTo>
                    <a:pt x="0" y="636040"/>
                  </a:moveTo>
                  <a:lnTo>
                    <a:pt x="2856819" y="636040"/>
                  </a:lnTo>
                  <a:lnTo>
                    <a:pt x="2856819" y="0"/>
                  </a:lnTo>
                  <a:lnTo>
                    <a:pt x="0" y="503857"/>
                  </a:lnTo>
                  <a:lnTo>
                    <a:pt x="0" y="636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rect b="b" l="l" r="r" t="t"/>
              <a:pathLst>
                <a:path extrusionOk="0" h="461367" w="1077258">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 name="Google Shape;19;p2"/>
          <p:cNvSpPr txBox="1"/>
          <p:nvPr>
            <p:ph type="ctrTitle"/>
          </p:nvPr>
        </p:nvSpPr>
        <p:spPr>
          <a:xfrm>
            <a:off x="457200" y="799275"/>
            <a:ext cx="5486400" cy="3182100"/>
          </a:xfrm>
          <a:prstGeom prst="rect">
            <a:avLst/>
          </a:prstGeom>
        </p:spPr>
        <p:txBody>
          <a:bodyPr anchorCtr="0" anchor="t" bIns="0" lIns="0" spcFirstLastPara="1" rIns="0" wrap="square" tIns="0">
            <a:noAutofit/>
          </a:bodyPr>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p:txBody>
      </p:sp>
      <p:pic>
        <p:nvPicPr>
          <p:cNvPr id="20" name="Google Shape;20;p2"/>
          <p:cNvPicPr preferRelativeResize="0"/>
          <p:nvPr/>
        </p:nvPicPr>
        <p:blipFill>
          <a:blip r:embed="rId2">
            <a:alphaModFix/>
          </a:blip>
          <a:stretch>
            <a:fillRect/>
          </a:stretch>
        </p:blipFill>
        <p:spPr>
          <a:xfrm>
            <a:off x="7759539" y="69850"/>
            <a:ext cx="1137037" cy="1194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grpSp>
        <p:nvGrpSpPr>
          <p:cNvPr id="120" name="Google Shape;120;p11"/>
          <p:cNvGrpSpPr/>
          <p:nvPr/>
        </p:nvGrpSpPr>
        <p:grpSpPr>
          <a:xfrm>
            <a:off x="-120" y="0"/>
            <a:ext cx="9143821" cy="5144623"/>
            <a:chOff x="2973586" y="0"/>
            <a:chExt cx="2856819" cy="1607343"/>
          </a:xfrm>
        </p:grpSpPr>
        <p:sp>
          <p:nvSpPr>
            <p:cNvPr id="121" name="Google Shape;121;p11"/>
            <p:cNvSpPr/>
            <p:nvPr/>
          </p:nvSpPr>
          <p:spPr>
            <a:xfrm>
              <a:off x="2973586" y="0"/>
              <a:ext cx="2856819" cy="1607343"/>
            </a:xfrm>
            <a:custGeom>
              <a:rect b="b" l="l" r="r" t="t"/>
              <a:pathLst>
                <a:path extrusionOk="0" h="1607343" w="2856819">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1"/>
            <p:cNvSpPr/>
            <p:nvPr/>
          </p:nvSpPr>
          <p:spPr>
            <a:xfrm>
              <a:off x="2973586" y="278850"/>
              <a:ext cx="319904" cy="223242"/>
            </a:xfrm>
            <a:custGeom>
              <a:rect b="b" l="l" r="r" t="t"/>
              <a:pathLst>
                <a:path extrusionOk="0" h="223242" w="319904">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1"/>
            <p:cNvSpPr/>
            <p:nvPr/>
          </p:nvSpPr>
          <p:spPr>
            <a:xfrm>
              <a:off x="4446633" y="0"/>
              <a:ext cx="1380795" cy="242589"/>
            </a:xfrm>
            <a:custGeom>
              <a:rect b="b" l="l" r="r" t="t"/>
              <a:pathLst>
                <a:path extrusionOk="0" h="242589" w="1380795">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1"/>
            <p:cNvSpPr/>
            <p:nvPr/>
          </p:nvSpPr>
          <p:spPr>
            <a:xfrm>
              <a:off x="2973586" y="131406"/>
              <a:ext cx="202358" cy="202406"/>
            </a:xfrm>
            <a:custGeom>
              <a:rect b="b" l="l" r="r" t="t"/>
              <a:pathLst>
                <a:path extrusionOk="0" h="202406" w="202358">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1"/>
            <p:cNvSpPr/>
            <p:nvPr/>
          </p:nvSpPr>
          <p:spPr>
            <a:xfrm>
              <a:off x="3669936" y="0"/>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 name="Google Shape;126;p11"/>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27" name="Google Shape;127;p11"/>
          <p:cNvPicPr preferRelativeResize="0"/>
          <p:nvPr/>
        </p:nvPicPr>
        <p:blipFill>
          <a:blip r:embed="rId2">
            <a:alphaModFix/>
          </a:blip>
          <a:stretch>
            <a:fillRect/>
          </a:stretch>
        </p:blipFill>
        <p:spPr>
          <a:xfrm>
            <a:off x="7759539" y="69850"/>
            <a:ext cx="1137037" cy="1194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128" name="Shape 128"/>
        <p:cNvGrpSpPr/>
        <p:nvPr/>
      </p:nvGrpSpPr>
      <p:grpSpPr>
        <a:xfrm>
          <a:off x="0" y="0"/>
          <a:ext cx="0" cy="0"/>
          <a:chOff x="0" y="0"/>
          <a:chExt cx="0" cy="0"/>
        </a:xfrm>
      </p:grpSpPr>
      <p:grpSp>
        <p:nvGrpSpPr>
          <p:cNvPr id="129" name="Google Shape;129;p12"/>
          <p:cNvGrpSpPr/>
          <p:nvPr/>
        </p:nvGrpSpPr>
        <p:grpSpPr>
          <a:xfrm>
            <a:off x="-238" y="-200"/>
            <a:ext cx="9143821" cy="5143302"/>
            <a:chOff x="6316957" y="5250656"/>
            <a:chExt cx="2856819" cy="1606930"/>
          </a:xfrm>
        </p:grpSpPr>
        <p:sp>
          <p:nvSpPr>
            <p:cNvPr id="130" name="Google Shape;130;p12"/>
            <p:cNvSpPr/>
            <p:nvPr/>
          </p:nvSpPr>
          <p:spPr>
            <a:xfrm>
              <a:off x="6316957" y="6351571"/>
              <a:ext cx="2856819" cy="506015"/>
            </a:xfrm>
            <a:custGeom>
              <a:rect b="b" l="l" r="r" t="t"/>
              <a:pathLst>
                <a:path extrusionOk="0" h="506015" w="2856819">
                  <a:moveTo>
                    <a:pt x="0" y="506429"/>
                  </a:moveTo>
                  <a:lnTo>
                    <a:pt x="2856819" y="506429"/>
                  </a:lnTo>
                  <a:lnTo>
                    <a:pt x="2856819" y="0"/>
                  </a:lnTo>
                  <a:lnTo>
                    <a:pt x="0" y="503856"/>
                  </a:lnTo>
                  <a:lnTo>
                    <a:pt x="0" y="50642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2"/>
            <p:cNvSpPr/>
            <p:nvPr/>
          </p:nvSpPr>
          <p:spPr>
            <a:xfrm>
              <a:off x="7306428" y="5250656"/>
              <a:ext cx="1434361" cy="253007"/>
            </a:xfrm>
            <a:custGeom>
              <a:rect b="b" l="l" r="r" t="t"/>
              <a:pathLst>
                <a:path extrusionOk="0" h="253007" w="1434361">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2"/>
            <p:cNvSpPr/>
            <p:nvPr/>
          </p:nvSpPr>
          <p:spPr>
            <a:xfrm>
              <a:off x="6316957" y="6512738"/>
              <a:ext cx="989471" cy="342304"/>
            </a:xfrm>
            <a:custGeom>
              <a:rect b="b" l="l" r="r" t="t"/>
              <a:pathLst>
                <a:path extrusionOk="0" h="342304" w="989471">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2"/>
            <p:cNvSpPr/>
            <p:nvPr/>
          </p:nvSpPr>
          <p:spPr>
            <a:xfrm>
              <a:off x="8885118" y="6183395"/>
              <a:ext cx="288657" cy="218777"/>
            </a:xfrm>
            <a:custGeom>
              <a:rect b="b" l="l" r="r" t="t"/>
              <a:pathLst>
                <a:path extrusionOk="0" h="218777" w="288657">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2"/>
            <p:cNvSpPr/>
            <p:nvPr/>
          </p:nvSpPr>
          <p:spPr>
            <a:xfrm>
              <a:off x="6316957" y="6431950"/>
              <a:ext cx="493991" cy="254496"/>
            </a:xfrm>
            <a:custGeom>
              <a:rect b="b" l="l" r="r" t="t"/>
              <a:pathLst>
                <a:path extrusionOk="0" h="254496" w="493991">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2"/>
            <p:cNvSpPr/>
            <p:nvPr/>
          </p:nvSpPr>
          <p:spPr>
            <a:xfrm>
              <a:off x="9029447" y="6015219"/>
              <a:ext cx="144328" cy="193476"/>
            </a:xfrm>
            <a:custGeom>
              <a:rect b="b" l="l" r="r" t="t"/>
              <a:pathLst>
                <a:path extrusionOk="0" h="193476" w="144328">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2"/>
            <p:cNvSpPr/>
            <p:nvPr/>
          </p:nvSpPr>
          <p:spPr>
            <a:xfrm>
              <a:off x="8224479" y="5847043"/>
              <a:ext cx="949297" cy="334863"/>
            </a:xfrm>
            <a:custGeom>
              <a:rect b="b" l="l" r="r" t="t"/>
              <a:pathLst>
                <a:path extrusionOk="0" h="334863" w="949297">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2"/>
            <p:cNvSpPr/>
            <p:nvPr/>
          </p:nvSpPr>
          <p:spPr>
            <a:xfrm>
              <a:off x="6677035" y="5840035"/>
              <a:ext cx="629392" cy="278308"/>
            </a:xfrm>
            <a:custGeom>
              <a:rect b="b" l="l" r="r" t="t"/>
              <a:pathLst>
                <a:path extrusionOk="0" h="278308" w="629392">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2"/>
            <p:cNvSpPr/>
            <p:nvPr/>
          </p:nvSpPr>
          <p:spPr>
            <a:xfrm>
              <a:off x="6316957" y="5716734"/>
              <a:ext cx="735035" cy="297656"/>
            </a:xfrm>
            <a:custGeom>
              <a:rect b="b" l="l" r="r" t="t"/>
              <a:pathLst>
                <a:path extrusionOk="0" h="297656" w="735035">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2"/>
            <p:cNvSpPr/>
            <p:nvPr/>
          </p:nvSpPr>
          <p:spPr>
            <a:xfrm>
              <a:off x="8703591" y="5342516"/>
              <a:ext cx="470184" cy="250031"/>
            </a:xfrm>
            <a:custGeom>
              <a:rect b="b" l="l" r="r" t="t"/>
              <a:pathLst>
                <a:path extrusionOk="0" h="250031" w="470184">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0" name="Google Shape;140;p12"/>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pic>
        <p:nvPicPr>
          <p:cNvPr id="141" name="Google Shape;141;p12"/>
          <p:cNvPicPr preferRelativeResize="0"/>
          <p:nvPr/>
        </p:nvPicPr>
        <p:blipFill>
          <a:blip r:embed="rId2">
            <a:alphaModFix/>
          </a:blip>
          <a:stretch>
            <a:fillRect/>
          </a:stretch>
        </p:blipFill>
        <p:spPr>
          <a:xfrm>
            <a:off x="7759539" y="69850"/>
            <a:ext cx="1137037" cy="1194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bg>
      <p:bgPr>
        <a:solidFill>
          <a:schemeClr val="dk1"/>
        </a:solidFill>
      </p:bgPr>
    </p:bg>
    <p:spTree>
      <p:nvGrpSpPr>
        <p:cNvPr id="142" name="Shape 142"/>
        <p:cNvGrpSpPr/>
        <p:nvPr/>
      </p:nvGrpSpPr>
      <p:grpSpPr>
        <a:xfrm>
          <a:off x="0" y="0"/>
          <a:ext cx="0" cy="0"/>
          <a:chOff x="0" y="0"/>
          <a:chExt cx="0" cy="0"/>
        </a:xfrm>
      </p:grpSpPr>
      <p:sp>
        <p:nvSpPr>
          <p:cNvPr id="143" name="Google Shape;143;p13"/>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44" name="Google Shape;144;p13"/>
          <p:cNvSpPr txBox="1"/>
          <p:nvPr>
            <p:ph type="ctrTitle"/>
          </p:nvPr>
        </p:nvSpPr>
        <p:spPr>
          <a:xfrm>
            <a:off x="311700" y="539725"/>
            <a:ext cx="8520600" cy="12825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45" name="Google Shape;145;p13"/>
          <p:cNvSpPr txBox="1"/>
          <p:nvPr>
            <p:ph idx="1" type="subTitle"/>
          </p:nvPr>
        </p:nvSpPr>
        <p:spPr>
          <a:xfrm>
            <a:off x="311700" y="1878560"/>
            <a:ext cx="4242600" cy="738300"/>
          </a:xfrm>
          <a:prstGeom prst="rect">
            <a:avLst/>
          </a:prstGeom>
        </p:spPr>
        <p:txBody>
          <a:bodyPr anchorCtr="0" anchor="t" bIns="0" lIns="0" spcFirstLastPara="1" rIns="0" wrap="square" tIns="0">
            <a:noAutofit/>
          </a:bodyPr>
          <a:lstStyle>
            <a:lvl1pPr lvl="0" rtl="0">
              <a:lnSpc>
                <a:spcPct val="100000"/>
              </a:lnSpc>
              <a:spcBef>
                <a:spcPts val="60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46" name="Google Shape;146;p13"/>
          <p:cNvSpPr txBox="1"/>
          <p:nvPr>
            <p:ph idx="12" type="sldNum"/>
          </p:nvPr>
        </p:nvSpPr>
        <p:spPr>
          <a:xfrm>
            <a:off x="8472458" y="4663217"/>
            <a:ext cx="548700" cy="393600"/>
          </a:xfrm>
          <a:prstGeom prst="rect">
            <a:avLst/>
          </a:prstGeom>
        </p:spPr>
        <p:txBody>
          <a:bodyPr anchorCtr="0" anchor="b"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7" name="Shape 147"/>
        <p:cNvGrpSpPr/>
        <p:nvPr/>
      </p:nvGrpSpPr>
      <p:grpSpPr>
        <a:xfrm>
          <a:off x="0" y="0"/>
          <a:ext cx="0" cy="0"/>
          <a:chOff x="0" y="0"/>
          <a:chExt cx="0" cy="0"/>
        </a:xfrm>
      </p:grpSpPr>
      <p:sp>
        <p:nvSpPr>
          <p:cNvPr id="148" name="Google Shape;148;p14"/>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txBox="1"/>
          <p:nvPr>
            <p:ph type="title"/>
          </p:nvPr>
        </p:nvSpPr>
        <p:spPr>
          <a:xfrm>
            <a:off x="311300" y="500925"/>
            <a:ext cx="3704400" cy="20496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
        <p:nvSpPr>
          <p:cNvPr id="150" name="Google Shape;150;p14"/>
          <p:cNvSpPr txBox="1"/>
          <p:nvPr>
            <p:ph idx="1" type="subTitle"/>
          </p:nvPr>
        </p:nvSpPr>
        <p:spPr>
          <a:xfrm>
            <a:off x="304800" y="2626725"/>
            <a:ext cx="3704400" cy="926700"/>
          </a:xfrm>
          <a:prstGeom prst="rect">
            <a:avLst/>
          </a:prstGeom>
        </p:spPr>
        <p:txBody>
          <a:bodyPr anchorCtr="0" anchor="t" bIns="0" lIns="0" spcFirstLastPara="1" rIns="0" wrap="square" tIns="0">
            <a:noAutofit/>
          </a:bodyPr>
          <a:lstStyle>
            <a:lvl1pPr lvl="0" rtl="0">
              <a:lnSpc>
                <a:spcPct val="100000"/>
              </a:lnSpc>
              <a:spcBef>
                <a:spcPts val="60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51" name="Google Shape;151;p14"/>
          <p:cNvSpPr txBox="1"/>
          <p:nvPr>
            <p:ph idx="2" type="body"/>
          </p:nvPr>
        </p:nvSpPr>
        <p:spPr>
          <a:xfrm>
            <a:off x="4879025" y="500925"/>
            <a:ext cx="3954000" cy="41115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52" name="Google Shape;152;p14"/>
          <p:cNvSpPr txBox="1"/>
          <p:nvPr>
            <p:ph idx="12" type="sldNum"/>
          </p:nvPr>
        </p:nvSpPr>
        <p:spPr>
          <a:xfrm>
            <a:off x="8472458" y="4663217"/>
            <a:ext cx="548700" cy="3936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1" name="Shape 21"/>
        <p:cNvGrpSpPr/>
        <p:nvPr/>
      </p:nvGrpSpPr>
      <p:grpSpPr>
        <a:xfrm>
          <a:off x="0" y="0"/>
          <a:ext cx="0" cy="0"/>
          <a:chOff x="0" y="0"/>
          <a:chExt cx="0" cy="0"/>
        </a:xfrm>
      </p:grpSpPr>
      <p:grpSp>
        <p:nvGrpSpPr>
          <p:cNvPr id="22" name="Google Shape;22;p3"/>
          <p:cNvGrpSpPr/>
          <p:nvPr/>
        </p:nvGrpSpPr>
        <p:grpSpPr>
          <a:xfrm>
            <a:off x="-120" y="-200"/>
            <a:ext cx="9143821" cy="5142886"/>
            <a:chOff x="2973586" y="5250656"/>
            <a:chExt cx="2856819" cy="1606800"/>
          </a:xfrm>
        </p:grpSpPr>
        <p:sp>
          <p:nvSpPr>
            <p:cNvPr id="23" name="Google Shape;23;p3"/>
            <p:cNvSpPr/>
            <p:nvPr/>
          </p:nvSpPr>
          <p:spPr>
            <a:xfrm>
              <a:off x="2973586" y="6221960"/>
              <a:ext cx="2856819" cy="635496"/>
            </a:xfrm>
            <a:custGeom>
              <a:rect b="b" l="l" r="r" t="t"/>
              <a:pathLst>
                <a:path extrusionOk="0" h="635496" w="2856819">
                  <a:moveTo>
                    <a:pt x="0" y="636040"/>
                  </a:moveTo>
                  <a:lnTo>
                    <a:pt x="2856819" y="636040"/>
                  </a:lnTo>
                  <a:lnTo>
                    <a:pt x="2856819" y="0"/>
                  </a:lnTo>
                  <a:lnTo>
                    <a:pt x="0" y="503857"/>
                  </a:lnTo>
                  <a:lnTo>
                    <a:pt x="0" y="636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p:nvPr/>
          </p:nvSpPr>
          <p:spPr>
            <a:xfrm>
              <a:off x="2973586" y="6067738"/>
              <a:ext cx="642784" cy="385464"/>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3"/>
            <p:cNvSpPr/>
            <p:nvPr/>
          </p:nvSpPr>
          <p:spPr>
            <a:xfrm>
              <a:off x="3378302" y="5250656"/>
              <a:ext cx="1781048" cy="314027"/>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3"/>
            <p:cNvSpPr/>
            <p:nvPr/>
          </p:nvSpPr>
          <p:spPr>
            <a:xfrm>
              <a:off x="4790344" y="5404894"/>
              <a:ext cx="1040060" cy="455414"/>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a:off x="2973586" y="6263466"/>
              <a:ext cx="1077258" cy="461367"/>
            </a:xfrm>
            <a:custGeom>
              <a:rect b="b" l="l" r="r" t="t"/>
              <a:pathLst>
                <a:path extrusionOk="0" h="461367" w="1077258">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a:off x="5531332" y="5949605"/>
              <a:ext cx="299073" cy="324445"/>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a:off x="3613394" y="5425142"/>
              <a:ext cx="557972" cy="370582"/>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a:off x="5636975" y="5677250"/>
              <a:ext cx="193430" cy="305097"/>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 name="Google Shape;31;p3"/>
          <p:cNvSpPr txBox="1"/>
          <p:nvPr>
            <p:ph type="ctrTitle"/>
          </p:nvPr>
        </p:nvSpPr>
        <p:spPr>
          <a:xfrm>
            <a:off x="457200" y="1430950"/>
            <a:ext cx="5486400" cy="1159800"/>
          </a:xfrm>
          <a:prstGeom prst="rect">
            <a:avLst/>
          </a:prstGeom>
        </p:spPr>
        <p:txBody>
          <a:bodyPr anchorCtr="0" anchor="ctr" bIns="0" lIns="0" spcFirstLastPara="1" rIns="0" wrap="square" tIns="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p:txBody>
      </p:sp>
      <p:sp>
        <p:nvSpPr>
          <p:cNvPr id="32" name="Google Shape;32;p3"/>
          <p:cNvSpPr txBox="1"/>
          <p:nvPr>
            <p:ph idx="1" type="subTitle"/>
          </p:nvPr>
        </p:nvSpPr>
        <p:spPr>
          <a:xfrm>
            <a:off x="457200" y="2763852"/>
            <a:ext cx="5486400" cy="7848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3" name="Shape 33"/>
        <p:cNvGrpSpPr/>
        <p:nvPr/>
      </p:nvGrpSpPr>
      <p:grpSpPr>
        <a:xfrm>
          <a:off x="0" y="0"/>
          <a:ext cx="0" cy="0"/>
          <a:chOff x="0" y="0"/>
          <a:chExt cx="0" cy="0"/>
        </a:xfrm>
      </p:grpSpPr>
      <p:grpSp>
        <p:nvGrpSpPr>
          <p:cNvPr id="34" name="Google Shape;34;p4"/>
          <p:cNvGrpSpPr/>
          <p:nvPr/>
        </p:nvGrpSpPr>
        <p:grpSpPr>
          <a:xfrm>
            <a:off x="-238" y="-200"/>
            <a:ext cx="9143821" cy="5143302"/>
            <a:chOff x="6316957" y="5250656"/>
            <a:chExt cx="2856819" cy="1606930"/>
          </a:xfrm>
        </p:grpSpPr>
        <p:sp>
          <p:nvSpPr>
            <p:cNvPr id="35" name="Google Shape;35;p4"/>
            <p:cNvSpPr/>
            <p:nvPr/>
          </p:nvSpPr>
          <p:spPr>
            <a:xfrm>
              <a:off x="6316957" y="6351571"/>
              <a:ext cx="2856819" cy="506015"/>
            </a:xfrm>
            <a:custGeom>
              <a:rect b="b" l="l" r="r" t="t"/>
              <a:pathLst>
                <a:path extrusionOk="0" h="506015" w="2856819">
                  <a:moveTo>
                    <a:pt x="0" y="506429"/>
                  </a:moveTo>
                  <a:lnTo>
                    <a:pt x="2856819" y="506429"/>
                  </a:lnTo>
                  <a:lnTo>
                    <a:pt x="2856819" y="0"/>
                  </a:lnTo>
                  <a:lnTo>
                    <a:pt x="0" y="503856"/>
                  </a:lnTo>
                  <a:lnTo>
                    <a:pt x="0" y="50642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4"/>
            <p:cNvSpPr/>
            <p:nvPr/>
          </p:nvSpPr>
          <p:spPr>
            <a:xfrm>
              <a:off x="7306428" y="5250656"/>
              <a:ext cx="1434361" cy="253007"/>
            </a:xfrm>
            <a:custGeom>
              <a:rect b="b" l="l" r="r" t="t"/>
              <a:pathLst>
                <a:path extrusionOk="0" h="253007" w="1434361">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4"/>
            <p:cNvSpPr/>
            <p:nvPr/>
          </p:nvSpPr>
          <p:spPr>
            <a:xfrm>
              <a:off x="6316957" y="6512738"/>
              <a:ext cx="989471" cy="342304"/>
            </a:xfrm>
            <a:custGeom>
              <a:rect b="b" l="l" r="r" t="t"/>
              <a:pathLst>
                <a:path extrusionOk="0" h="342304" w="989471">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8885118" y="6183395"/>
              <a:ext cx="288657" cy="218777"/>
            </a:xfrm>
            <a:custGeom>
              <a:rect b="b" l="l" r="r" t="t"/>
              <a:pathLst>
                <a:path extrusionOk="0" h="218777" w="288657">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6316957" y="6431950"/>
              <a:ext cx="493991" cy="254496"/>
            </a:xfrm>
            <a:custGeom>
              <a:rect b="b" l="l" r="r" t="t"/>
              <a:pathLst>
                <a:path extrusionOk="0" h="254496" w="493991">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4"/>
            <p:cNvSpPr/>
            <p:nvPr/>
          </p:nvSpPr>
          <p:spPr>
            <a:xfrm>
              <a:off x="9029447" y="6015219"/>
              <a:ext cx="144328" cy="193476"/>
            </a:xfrm>
            <a:custGeom>
              <a:rect b="b" l="l" r="r" t="t"/>
              <a:pathLst>
                <a:path extrusionOk="0" h="193476" w="144328">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4"/>
            <p:cNvSpPr/>
            <p:nvPr/>
          </p:nvSpPr>
          <p:spPr>
            <a:xfrm>
              <a:off x="8224479" y="5847043"/>
              <a:ext cx="949297" cy="334863"/>
            </a:xfrm>
            <a:custGeom>
              <a:rect b="b" l="l" r="r" t="t"/>
              <a:pathLst>
                <a:path extrusionOk="0" h="334863" w="949297">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6677035" y="5840035"/>
              <a:ext cx="629392" cy="278308"/>
            </a:xfrm>
            <a:custGeom>
              <a:rect b="b" l="l" r="r" t="t"/>
              <a:pathLst>
                <a:path extrusionOk="0" h="278308" w="629392">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6316957" y="5716734"/>
              <a:ext cx="735035" cy="297656"/>
            </a:xfrm>
            <a:custGeom>
              <a:rect b="b" l="l" r="r" t="t"/>
              <a:pathLst>
                <a:path extrusionOk="0" h="297656" w="735035">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4"/>
            <p:cNvSpPr/>
            <p:nvPr/>
          </p:nvSpPr>
          <p:spPr>
            <a:xfrm>
              <a:off x="8703591" y="5342516"/>
              <a:ext cx="470184" cy="250031"/>
            </a:xfrm>
            <a:custGeom>
              <a:rect b="b" l="l" r="r" t="t"/>
              <a:pathLst>
                <a:path extrusionOk="0" h="250031" w="470184">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 name="Google Shape;45;p4"/>
          <p:cNvSpPr txBox="1"/>
          <p:nvPr>
            <p:ph idx="1" type="body"/>
          </p:nvPr>
        </p:nvSpPr>
        <p:spPr>
          <a:xfrm>
            <a:off x="1006900" y="677700"/>
            <a:ext cx="4936800" cy="3409800"/>
          </a:xfrm>
          <a:prstGeom prst="rect">
            <a:avLst/>
          </a:prstGeom>
        </p:spPr>
        <p:txBody>
          <a:bodyPr anchorCtr="0" anchor="t" bIns="0" lIns="0" spcFirstLastPara="1" rIns="0" wrap="square" tIns="0">
            <a:noAutofit/>
          </a:bodyPr>
          <a:lstStyle>
            <a:lvl1pPr indent="-419100" lvl="0" marL="457200" rtl="0">
              <a:spcBef>
                <a:spcPts val="600"/>
              </a:spcBef>
              <a:spcAft>
                <a:spcPts val="0"/>
              </a:spcAft>
              <a:buClr>
                <a:srgbClr val="FFFFFF"/>
              </a:buClr>
              <a:buSzPts val="3000"/>
              <a:buChar char="▰"/>
              <a:defRPr sz="3000">
                <a:solidFill>
                  <a:srgbClr val="FFFFFF"/>
                </a:solidFill>
              </a:defRPr>
            </a:lvl1pPr>
            <a:lvl2pPr indent="-419100" lvl="1" marL="914400" rtl="0">
              <a:spcBef>
                <a:spcPts val="0"/>
              </a:spcBef>
              <a:spcAft>
                <a:spcPts val="0"/>
              </a:spcAft>
              <a:buClr>
                <a:srgbClr val="FFFFFF"/>
              </a:buClr>
              <a:buSzPts val="3000"/>
              <a:buChar char="▰"/>
              <a:defRPr sz="3000">
                <a:solidFill>
                  <a:srgbClr val="FFFFFF"/>
                </a:solidFill>
              </a:defRPr>
            </a:lvl2pPr>
            <a:lvl3pPr indent="-419100" lvl="2" marL="1371600" rtl="0">
              <a:spcBef>
                <a:spcPts val="0"/>
              </a:spcBef>
              <a:spcAft>
                <a:spcPts val="0"/>
              </a:spcAft>
              <a:buClr>
                <a:srgbClr val="FFFFFF"/>
              </a:buClr>
              <a:buSzPts val="3000"/>
              <a:buChar char="▰"/>
              <a:defRPr sz="3000">
                <a:solidFill>
                  <a:srgbClr val="FFFFFF"/>
                </a:solidFill>
              </a:defRPr>
            </a:lvl3pPr>
            <a:lvl4pPr indent="-419100" lvl="3" marL="1828800" rtl="0">
              <a:spcBef>
                <a:spcPts val="0"/>
              </a:spcBef>
              <a:spcAft>
                <a:spcPts val="0"/>
              </a:spcAft>
              <a:buClr>
                <a:srgbClr val="FFFFFF"/>
              </a:buClr>
              <a:buSzPts val="3000"/>
              <a:buChar char="▰"/>
              <a:defRPr sz="3000">
                <a:solidFill>
                  <a:srgbClr val="FFFFFF"/>
                </a:solidFill>
              </a:defRPr>
            </a:lvl4pPr>
            <a:lvl5pPr indent="-419100" lvl="4" marL="2286000" rtl="0">
              <a:spcBef>
                <a:spcPts val="0"/>
              </a:spcBef>
              <a:spcAft>
                <a:spcPts val="0"/>
              </a:spcAft>
              <a:buClr>
                <a:srgbClr val="FFFFFF"/>
              </a:buClr>
              <a:buSzPts val="3000"/>
              <a:buChar char="▰"/>
              <a:defRPr sz="3000">
                <a:solidFill>
                  <a:srgbClr val="FFFFFF"/>
                </a:solidFill>
              </a:defRPr>
            </a:lvl5pPr>
            <a:lvl6pPr indent="-419100" lvl="5" marL="2743200" rtl="0">
              <a:spcBef>
                <a:spcPts val="0"/>
              </a:spcBef>
              <a:spcAft>
                <a:spcPts val="0"/>
              </a:spcAft>
              <a:buClr>
                <a:srgbClr val="FFFFFF"/>
              </a:buClr>
              <a:buSzPts val="3000"/>
              <a:buChar char="▰"/>
              <a:defRPr sz="3000">
                <a:solidFill>
                  <a:srgbClr val="FFFFFF"/>
                </a:solidFill>
              </a:defRPr>
            </a:lvl6pPr>
            <a:lvl7pPr indent="-419100" lvl="6" marL="3200400" rtl="0">
              <a:spcBef>
                <a:spcPts val="0"/>
              </a:spcBef>
              <a:spcAft>
                <a:spcPts val="0"/>
              </a:spcAft>
              <a:buClr>
                <a:srgbClr val="FFFFFF"/>
              </a:buClr>
              <a:buSzPts val="3000"/>
              <a:buChar char="▰"/>
              <a:defRPr sz="3000">
                <a:solidFill>
                  <a:srgbClr val="FFFFFF"/>
                </a:solidFill>
              </a:defRPr>
            </a:lvl7pPr>
            <a:lvl8pPr indent="-419100" lvl="7" marL="3657600" rtl="0">
              <a:spcBef>
                <a:spcPts val="0"/>
              </a:spcBef>
              <a:spcAft>
                <a:spcPts val="0"/>
              </a:spcAft>
              <a:buClr>
                <a:srgbClr val="FFFFFF"/>
              </a:buClr>
              <a:buSzPts val="3000"/>
              <a:buChar char="▰"/>
              <a:defRPr sz="3000">
                <a:solidFill>
                  <a:srgbClr val="FFFFFF"/>
                </a:solidFill>
              </a:defRPr>
            </a:lvl8pPr>
            <a:lvl9pPr indent="-419100" lvl="8" marL="4114800">
              <a:spcBef>
                <a:spcPts val="0"/>
              </a:spcBef>
              <a:spcAft>
                <a:spcPts val="0"/>
              </a:spcAft>
              <a:buClr>
                <a:srgbClr val="FFFFFF"/>
              </a:buClr>
              <a:buSzPts val="3000"/>
              <a:buChar char="▰"/>
              <a:defRPr sz="3000">
                <a:solidFill>
                  <a:srgbClr val="FFFFFF"/>
                </a:solidFill>
              </a:defRPr>
            </a:lvl9pPr>
          </a:lstStyle>
          <a:p/>
        </p:txBody>
      </p:sp>
      <p:sp>
        <p:nvSpPr>
          <p:cNvPr id="46" name="Google Shape;46;p4"/>
          <p:cNvSpPr txBox="1"/>
          <p:nvPr/>
        </p:nvSpPr>
        <p:spPr>
          <a:xfrm>
            <a:off x="239550" y="339696"/>
            <a:ext cx="777000" cy="653700"/>
          </a:xfrm>
          <a:prstGeom prst="rect">
            <a:avLst/>
          </a:prstGeom>
          <a:noFill/>
          <a:ln>
            <a:noFill/>
          </a:ln>
          <a:effectLst>
            <a:outerShdw blurRad="28575" rotWithShape="0" algn="bl" dir="5400000" dist="9525">
              <a:srgbClr val="00001A">
                <a:alpha val="15000"/>
              </a:srgbClr>
            </a:outerShdw>
          </a:effectLst>
        </p:spPr>
        <p:txBody>
          <a:bodyPr anchorCtr="0" anchor="t" bIns="0" lIns="0" spcFirstLastPara="1" rIns="0" wrap="square" tIns="0">
            <a:noAutofit/>
          </a:bodyPr>
          <a:lstStyle/>
          <a:p>
            <a:pPr indent="0" lvl="0" marL="0" rtl="0" algn="ctr">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7" name="Google Shape;47;p4"/>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grpSp>
        <p:nvGrpSpPr>
          <p:cNvPr id="49" name="Google Shape;49;p5"/>
          <p:cNvGrpSpPr/>
          <p:nvPr/>
        </p:nvGrpSpPr>
        <p:grpSpPr>
          <a:xfrm>
            <a:off x="-120" y="-106"/>
            <a:ext cx="9143821" cy="5143317"/>
            <a:chOff x="2973586" y="2777133"/>
            <a:chExt cx="2856819" cy="1606935"/>
          </a:xfrm>
        </p:grpSpPr>
        <p:sp>
          <p:nvSpPr>
            <p:cNvPr id="50" name="Google Shape;50;p5"/>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5"/>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5"/>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5"/>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5"/>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5"/>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6" name="Google Shape;56;p5"/>
          <p:cNvSpPr txBox="1"/>
          <p:nvPr>
            <p:ph type="title"/>
          </p:nvPr>
        </p:nvSpPr>
        <p:spPr>
          <a:xfrm>
            <a:off x="457200" y="-100"/>
            <a:ext cx="5486400" cy="1814400"/>
          </a:xfrm>
          <a:prstGeom prst="rect">
            <a:avLst/>
          </a:prstGeom>
        </p:spPr>
        <p:txBody>
          <a:bodyPr anchorCtr="0" anchor="ctr"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57" name="Google Shape;57;p5"/>
          <p:cNvSpPr txBox="1"/>
          <p:nvPr>
            <p:ph idx="1" type="body"/>
          </p:nvPr>
        </p:nvSpPr>
        <p:spPr>
          <a:xfrm>
            <a:off x="3200400" y="1909300"/>
            <a:ext cx="5486400" cy="27648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58" name="Google Shape;58;p5"/>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59" name="Google Shape;59;p5"/>
          <p:cNvPicPr preferRelativeResize="0"/>
          <p:nvPr/>
        </p:nvPicPr>
        <p:blipFill>
          <a:blip r:embed="rId2">
            <a:alphaModFix/>
          </a:blip>
          <a:stretch>
            <a:fillRect/>
          </a:stretch>
        </p:blipFill>
        <p:spPr>
          <a:xfrm>
            <a:off x="7759539" y="69850"/>
            <a:ext cx="1137037" cy="1194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60" name="Shape 60"/>
        <p:cNvGrpSpPr/>
        <p:nvPr/>
      </p:nvGrpSpPr>
      <p:grpSpPr>
        <a:xfrm>
          <a:off x="0" y="0"/>
          <a:ext cx="0" cy="0"/>
          <a:chOff x="0" y="0"/>
          <a:chExt cx="0" cy="0"/>
        </a:xfrm>
      </p:grpSpPr>
      <p:grpSp>
        <p:nvGrpSpPr>
          <p:cNvPr id="61" name="Google Shape;61;p6"/>
          <p:cNvGrpSpPr/>
          <p:nvPr/>
        </p:nvGrpSpPr>
        <p:grpSpPr>
          <a:xfrm>
            <a:off x="-239" y="-106"/>
            <a:ext cx="9143821" cy="5143317"/>
            <a:chOff x="6361595" y="2777133"/>
            <a:chExt cx="2856819" cy="1606935"/>
          </a:xfrm>
        </p:grpSpPr>
        <p:sp>
          <p:nvSpPr>
            <p:cNvPr id="62" name="Google Shape;62;p6"/>
            <p:cNvSpPr/>
            <p:nvPr/>
          </p:nvSpPr>
          <p:spPr>
            <a:xfrm>
              <a:off x="6361595" y="3328877"/>
              <a:ext cx="2856819" cy="1055191"/>
            </a:xfrm>
            <a:custGeom>
              <a:rect b="b" l="l" r="r" t="t"/>
              <a:pathLst>
                <a:path extrusionOk="0" h="1055191" w="2856819">
                  <a:moveTo>
                    <a:pt x="0" y="1055599"/>
                  </a:moveTo>
                  <a:lnTo>
                    <a:pt x="2856819" y="1055599"/>
                  </a:lnTo>
                  <a:lnTo>
                    <a:pt x="2856819" y="0"/>
                  </a:lnTo>
                  <a:lnTo>
                    <a:pt x="0" y="503854"/>
                  </a:lnTo>
                  <a:lnTo>
                    <a:pt x="0" y="105559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6"/>
            <p:cNvSpPr/>
            <p:nvPr/>
          </p:nvSpPr>
          <p:spPr>
            <a:xfrm>
              <a:off x="6361595" y="3581367"/>
              <a:ext cx="471672" cy="250031"/>
            </a:xfrm>
            <a:custGeom>
              <a:rect b="b" l="l" r="r" t="t"/>
              <a:pathLst>
                <a:path extrusionOk="0" h="250031" w="471672">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6"/>
            <p:cNvSpPr/>
            <p:nvPr/>
          </p:nvSpPr>
          <p:spPr>
            <a:xfrm>
              <a:off x="8188769" y="3160702"/>
              <a:ext cx="1029645" cy="349746"/>
            </a:xfrm>
            <a:custGeom>
              <a:rect b="b" l="l" r="r" t="t"/>
              <a:pathLst>
                <a:path extrusionOk="0" h="349746" w="1029645">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6"/>
            <p:cNvSpPr/>
            <p:nvPr/>
          </p:nvSpPr>
          <p:spPr>
            <a:xfrm>
              <a:off x="6361595" y="3343125"/>
              <a:ext cx="868949" cy="319980"/>
            </a:xfrm>
            <a:custGeom>
              <a:rect b="b" l="l" r="r" t="t"/>
              <a:pathLst>
                <a:path extrusionOk="0" h="319980" w="868949">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6"/>
            <p:cNvSpPr/>
            <p:nvPr/>
          </p:nvSpPr>
          <p:spPr>
            <a:xfrm>
              <a:off x="6361595" y="3286479"/>
              <a:ext cx="236580" cy="209847"/>
            </a:xfrm>
            <a:custGeom>
              <a:rect b="b" l="l" r="r" t="t"/>
              <a:pathLst>
                <a:path extrusionOk="0" h="209847" w="23658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6"/>
            <p:cNvSpPr/>
            <p:nvPr/>
          </p:nvSpPr>
          <p:spPr>
            <a:xfrm>
              <a:off x="8331610" y="2824350"/>
              <a:ext cx="886804" cy="324445"/>
            </a:xfrm>
            <a:custGeom>
              <a:rect b="b" l="l" r="r" t="t"/>
              <a:pathLst>
                <a:path extrusionOk="0" h="324445" w="886804">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6"/>
            <p:cNvSpPr/>
            <p:nvPr/>
          </p:nvSpPr>
          <p:spPr>
            <a:xfrm>
              <a:off x="6868978" y="2954026"/>
              <a:ext cx="660639" cy="284261"/>
            </a:xfrm>
            <a:custGeom>
              <a:rect b="b" l="l" r="r" t="t"/>
              <a:pathLst>
                <a:path extrusionOk="0" h="284261" w="660639">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6"/>
            <p:cNvSpPr/>
            <p:nvPr/>
          </p:nvSpPr>
          <p:spPr>
            <a:xfrm>
              <a:off x="7093655" y="2777133"/>
              <a:ext cx="1438825" cy="253007"/>
            </a:xfrm>
            <a:custGeom>
              <a:rect b="b" l="l" r="r" t="t"/>
              <a:pathLst>
                <a:path extrusionOk="0" h="253007" w="1438825">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 name="Google Shape;70;p6"/>
          <p:cNvSpPr txBox="1"/>
          <p:nvPr>
            <p:ph type="title"/>
          </p:nvPr>
        </p:nvSpPr>
        <p:spPr>
          <a:xfrm>
            <a:off x="457200" y="2394450"/>
            <a:ext cx="4114800" cy="420600"/>
          </a:xfrm>
          <a:prstGeom prst="rect">
            <a:avLst/>
          </a:prstGeom>
          <a:effectLst>
            <a:outerShdw blurRad="28575" rotWithShape="0" algn="bl" dir="5400000" dist="9525">
              <a:srgbClr val="00001A">
                <a:alpha val="15000"/>
              </a:srgbClr>
            </a:outerShdw>
          </a:effectLst>
        </p:spPr>
        <p:txBody>
          <a:bodyPr anchorCtr="0" anchor="b" bIns="0" lIns="0" spcFirstLastPara="1" rIns="0" wrap="square" tIns="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1" name="Google Shape;71;p6"/>
          <p:cNvSpPr txBox="1"/>
          <p:nvPr>
            <p:ph idx="1" type="body"/>
          </p:nvPr>
        </p:nvSpPr>
        <p:spPr>
          <a:xfrm>
            <a:off x="3200400" y="2800175"/>
            <a:ext cx="5486400" cy="2118900"/>
          </a:xfrm>
          <a:prstGeom prst="rect">
            <a:avLst/>
          </a:prstGeom>
        </p:spPr>
        <p:txBody>
          <a:bodyPr anchorCtr="0" anchor="ctr"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2" name="Google Shape;72;p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3" name="Shape 73"/>
        <p:cNvGrpSpPr/>
        <p:nvPr/>
      </p:nvGrpSpPr>
      <p:grpSpPr>
        <a:xfrm>
          <a:off x="0" y="0"/>
          <a:ext cx="0" cy="0"/>
          <a:chOff x="0" y="0"/>
          <a:chExt cx="0" cy="0"/>
        </a:xfrm>
      </p:grpSpPr>
      <p:grpSp>
        <p:nvGrpSpPr>
          <p:cNvPr id="74" name="Google Shape;74;p7"/>
          <p:cNvGrpSpPr/>
          <p:nvPr/>
        </p:nvGrpSpPr>
        <p:grpSpPr>
          <a:xfrm>
            <a:off x="-120" y="-106"/>
            <a:ext cx="9143821" cy="5143317"/>
            <a:chOff x="2973586" y="2777133"/>
            <a:chExt cx="2856819" cy="1606935"/>
          </a:xfrm>
        </p:grpSpPr>
        <p:sp>
          <p:nvSpPr>
            <p:cNvPr id="75" name="Google Shape;75;p7"/>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7"/>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7"/>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7"/>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7"/>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7"/>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 name="Google Shape;81;p7"/>
          <p:cNvSpPr txBox="1"/>
          <p:nvPr>
            <p:ph type="title"/>
          </p:nvPr>
        </p:nvSpPr>
        <p:spPr>
          <a:xfrm>
            <a:off x="457200" y="-100"/>
            <a:ext cx="5486400" cy="1814400"/>
          </a:xfrm>
          <a:prstGeom prst="rect">
            <a:avLst/>
          </a:prstGeom>
        </p:spPr>
        <p:txBody>
          <a:bodyPr anchorCtr="0" anchor="ctr"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2" name="Google Shape;82;p7"/>
          <p:cNvSpPr txBox="1"/>
          <p:nvPr>
            <p:ph idx="1" type="body"/>
          </p:nvPr>
        </p:nvSpPr>
        <p:spPr>
          <a:xfrm>
            <a:off x="3200375" y="1909300"/>
            <a:ext cx="2493600" cy="30165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3" name="Google Shape;83;p7"/>
          <p:cNvSpPr txBox="1"/>
          <p:nvPr>
            <p:ph idx="2" type="body"/>
          </p:nvPr>
        </p:nvSpPr>
        <p:spPr>
          <a:xfrm>
            <a:off x="6193205" y="1909300"/>
            <a:ext cx="2493600" cy="30165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4" name="Google Shape;84;p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5" name="Shape 85"/>
        <p:cNvGrpSpPr/>
        <p:nvPr/>
      </p:nvGrpSpPr>
      <p:grpSpPr>
        <a:xfrm>
          <a:off x="0" y="0"/>
          <a:ext cx="0" cy="0"/>
          <a:chOff x="0" y="0"/>
          <a:chExt cx="0" cy="0"/>
        </a:xfrm>
      </p:grpSpPr>
      <p:grpSp>
        <p:nvGrpSpPr>
          <p:cNvPr id="86" name="Google Shape;86;p8"/>
          <p:cNvGrpSpPr/>
          <p:nvPr/>
        </p:nvGrpSpPr>
        <p:grpSpPr>
          <a:xfrm>
            <a:off x="-120" y="-106"/>
            <a:ext cx="9143821" cy="5143317"/>
            <a:chOff x="2973586" y="2777133"/>
            <a:chExt cx="2856819" cy="1606935"/>
          </a:xfrm>
        </p:grpSpPr>
        <p:sp>
          <p:nvSpPr>
            <p:cNvPr id="87" name="Google Shape;87;p8"/>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8"/>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8"/>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8"/>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8"/>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8"/>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3" name="Google Shape;93;p8"/>
          <p:cNvSpPr txBox="1"/>
          <p:nvPr>
            <p:ph type="title"/>
          </p:nvPr>
        </p:nvSpPr>
        <p:spPr>
          <a:xfrm>
            <a:off x="457200" y="-100"/>
            <a:ext cx="5486400" cy="18144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4" name="Google Shape;94;p8"/>
          <p:cNvSpPr txBox="1"/>
          <p:nvPr>
            <p:ph idx="1" type="body"/>
          </p:nvPr>
        </p:nvSpPr>
        <p:spPr>
          <a:xfrm>
            <a:off x="457200" y="2383150"/>
            <a:ext cx="2563500" cy="2219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5" name="Google Shape;95;p8"/>
          <p:cNvSpPr txBox="1"/>
          <p:nvPr>
            <p:ph idx="2" type="body"/>
          </p:nvPr>
        </p:nvSpPr>
        <p:spPr>
          <a:xfrm>
            <a:off x="3290238" y="2383150"/>
            <a:ext cx="2563500" cy="2219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6" name="Google Shape;96;p8"/>
          <p:cNvSpPr txBox="1"/>
          <p:nvPr>
            <p:ph idx="3" type="body"/>
          </p:nvPr>
        </p:nvSpPr>
        <p:spPr>
          <a:xfrm>
            <a:off x="6123300" y="2383150"/>
            <a:ext cx="2563500" cy="2219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7" name="Google Shape;97;p8"/>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8" name="Google Shape;98;p8"/>
          <p:cNvPicPr preferRelativeResize="0"/>
          <p:nvPr/>
        </p:nvPicPr>
        <p:blipFill>
          <a:blip r:embed="rId2">
            <a:alphaModFix/>
          </a:blip>
          <a:stretch>
            <a:fillRect/>
          </a:stretch>
        </p:blipFill>
        <p:spPr>
          <a:xfrm>
            <a:off x="7759539" y="69850"/>
            <a:ext cx="1137037" cy="1194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9"/>
          <p:cNvGrpSpPr/>
          <p:nvPr/>
        </p:nvGrpSpPr>
        <p:grpSpPr>
          <a:xfrm>
            <a:off x="-120" y="-106"/>
            <a:ext cx="9143821" cy="5143317"/>
            <a:chOff x="2973586" y="2777133"/>
            <a:chExt cx="2856819" cy="1606935"/>
          </a:xfrm>
        </p:grpSpPr>
        <p:sp>
          <p:nvSpPr>
            <p:cNvPr id="101" name="Google Shape;101;p9"/>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9"/>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9"/>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9"/>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9"/>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9"/>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7" name="Google Shape;107;p9"/>
          <p:cNvSpPr txBox="1"/>
          <p:nvPr>
            <p:ph type="title"/>
          </p:nvPr>
        </p:nvSpPr>
        <p:spPr>
          <a:xfrm>
            <a:off x="457200" y="-100"/>
            <a:ext cx="5486400" cy="1814400"/>
          </a:xfrm>
          <a:prstGeom prst="rect">
            <a:avLst/>
          </a:prstGeom>
        </p:spPr>
        <p:txBody>
          <a:bodyPr anchorCtr="0" anchor="ctr"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8" name="Google Shape;108;p9"/>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09" name="Google Shape;109;p9"/>
          <p:cNvPicPr preferRelativeResize="0"/>
          <p:nvPr/>
        </p:nvPicPr>
        <p:blipFill>
          <a:blip r:embed="rId2">
            <a:alphaModFix/>
          </a:blip>
          <a:stretch>
            <a:fillRect/>
          </a:stretch>
        </p:blipFill>
        <p:spPr>
          <a:xfrm>
            <a:off x="7759539" y="69850"/>
            <a:ext cx="1137037" cy="1194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grpSp>
        <p:nvGrpSpPr>
          <p:cNvPr id="111" name="Google Shape;111;p10"/>
          <p:cNvGrpSpPr/>
          <p:nvPr/>
        </p:nvGrpSpPr>
        <p:grpSpPr>
          <a:xfrm>
            <a:off x="-120" y="0"/>
            <a:ext cx="9143821" cy="5144623"/>
            <a:chOff x="2973586" y="0"/>
            <a:chExt cx="2856819" cy="1607343"/>
          </a:xfrm>
        </p:grpSpPr>
        <p:sp>
          <p:nvSpPr>
            <p:cNvPr id="112" name="Google Shape;112;p10"/>
            <p:cNvSpPr/>
            <p:nvPr/>
          </p:nvSpPr>
          <p:spPr>
            <a:xfrm>
              <a:off x="2973586" y="0"/>
              <a:ext cx="2856819" cy="1607343"/>
            </a:xfrm>
            <a:custGeom>
              <a:rect b="b" l="l" r="r" t="t"/>
              <a:pathLst>
                <a:path extrusionOk="0" h="1607343" w="2856819">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0"/>
            <p:cNvSpPr/>
            <p:nvPr/>
          </p:nvSpPr>
          <p:spPr>
            <a:xfrm>
              <a:off x="2973586" y="278850"/>
              <a:ext cx="319904" cy="223242"/>
            </a:xfrm>
            <a:custGeom>
              <a:rect b="b" l="l" r="r" t="t"/>
              <a:pathLst>
                <a:path extrusionOk="0" h="223242" w="319904">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0"/>
            <p:cNvSpPr/>
            <p:nvPr/>
          </p:nvSpPr>
          <p:spPr>
            <a:xfrm>
              <a:off x="4446633" y="0"/>
              <a:ext cx="1380795" cy="242589"/>
            </a:xfrm>
            <a:custGeom>
              <a:rect b="b" l="l" r="r" t="t"/>
              <a:pathLst>
                <a:path extrusionOk="0" h="242589" w="1380795">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0"/>
            <p:cNvSpPr/>
            <p:nvPr/>
          </p:nvSpPr>
          <p:spPr>
            <a:xfrm>
              <a:off x="2973586" y="131406"/>
              <a:ext cx="202358" cy="202406"/>
            </a:xfrm>
            <a:custGeom>
              <a:rect b="b" l="l" r="r" t="t"/>
              <a:pathLst>
                <a:path extrusionOk="0" h="202406" w="202358">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0"/>
            <p:cNvSpPr/>
            <p:nvPr/>
          </p:nvSpPr>
          <p:spPr>
            <a:xfrm>
              <a:off x="3669936" y="0"/>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7" name="Google Shape;117;p10"/>
          <p:cNvSpPr txBox="1"/>
          <p:nvPr>
            <p:ph idx="1" type="body"/>
          </p:nvPr>
        </p:nvSpPr>
        <p:spPr>
          <a:xfrm>
            <a:off x="457200" y="1844275"/>
            <a:ext cx="2190000" cy="2709300"/>
          </a:xfrm>
          <a:prstGeom prst="rect">
            <a:avLst/>
          </a:prstGeom>
        </p:spPr>
        <p:txBody>
          <a:bodyPr anchorCtr="0" anchor="t" bIns="0" lIns="0" spcFirstLastPara="1" rIns="0" wrap="square" tIns="0">
            <a:noAutofit/>
          </a:bodyPr>
          <a:lstStyle>
            <a:lvl1pPr indent="-228600" lvl="0" marL="457200">
              <a:spcBef>
                <a:spcPts val="360"/>
              </a:spcBef>
              <a:spcAft>
                <a:spcPts val="0"/>
              </a:spcAft>
              <a:buSzPts val="1600"/>
              <a:buNone/>
              <a:defRPr sz="1600"/>
            </a:lvl1pPr>
          </a:lstStyle>
          <a:p/>
        </p:txBody>
      </p:sp>
      <p:sp>
        <p:nvSpPr>
          <p:cNvPr id="118" name="Google Shape;118;p10"/>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2CA388"/>
            </a:gs>
            <a:gs pos="100000">
              <a:srgbClr val="A6D683"/>
            </a:gs>
          </a:gsLst>
          <a:lin ang="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00"/>
            <a:ext cx="5486400" cy="1814400"/>
          </a:xfrm>
          <a:prstGeom prst="rect">
            <a:avLst/>
          </a:prstGeom>
          <a:noFill/>
          <a:ln>
            <a:noFill/>
          </a:ln>
          <a:effectLst>
            <a:outerShdw blurRad="28575" rotWithShape="0" algn="bl" dir="5400000" dist="9525">
              <a:srgbClr val="00001A">
                <a:alpha val="15000"/>
              </a:srgbClr>
            </a:outerShdw>
          </a:effectLst>
        </p:spPr>
        <p:txBody>
          <a:bodyPr anchorCtr="0" anchor="ctr" bIns="0" lIns="0" spcFirstLastPara="1" rIns="0" wrap="square" tIns="0">
            <a:noAutofit/>
          </a:bodyPr>
          <a:lstStyle>
            <a:lvl1pPr lvl="0">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1pPr>
            <a:lvl2pPr lvl="1">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2pPr>
            <a:lvl3pPr lvl="2">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3pPr>
            <a:lvl4pPr lvl="3">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4pPr>
            <a:lvl5pPr lvl="4">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5pPr>
            <a:lvl6pPr lvl="5">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6pPr>
            <a:lvl7pPr lvl="6">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7pPr>
            <a:lvl8pPr lvl="7">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8pPr>
            <a:lvl9pPr lvl="8">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9pPr>
          </a:lstStyle>
          <a:p/>
        </p:txBody>
      </p:sp>
      <p:sp>
        <p:nvSpPr>
          <p:cNvPr id="7" name="Google Shape;7;p1"/>
          <p:cNvSpPr txBox="1"/>
          <p:nvPr>
            <p:ph idx="1" type="body"/>
          </p:nvPr>
        </p:nvSpPr>
        <p:spPr>
          <a:xfrm>
            <a:off x="3200400" y="1909300"/>
            <a:ext cx="5486400" cy="2764800"/>
          </a:xfrm>
          <a:prstGeom prst="rect">
            <a:avLst/>
          </a:prstGeom>
          <a:noFill/>
          <a:ln>
            <a:noFill/>
          </a:ln>
        </p:spPr>
        <p:txBody>
          <a:bodyPr anchorCtr="0" anchor="t" bIns="0" lIns="0" spcFirstLastPara="1" rIns="0" wrap="square" tIns="0">
            <a:noAutofit/>
          </a:bodyPr>
          <a:lstStyle>
            <a:lvl1pPr indent="-381000" lvl="0" marL="457200">
              <a:lnSpc>
                <a:spcPct val="115000"/>
              </a:lnSpc>
              <a:spcBef>
                <a:spcPts val="600"/>
              </a:spcBef>
              <a:spcAft>
                <a:spcPts val="0"/>
              </a:spcAft>
              <a:buClr>
                <a:srgbClr val="A6D683"/>
              </a:buClr>
              <a:buSzPts val="2400"/>
              <a:buFont typeface="Chivo"/>
              <a:buChar char="▰"/>
              <a:defRPr sz="2400">
                <a:solidFill>
                  <a:srgbClr val="00001A"/>
                </a:solidFill>
                <a:latin typeface="Chivo"/>
                <a:ea typeface="Chivo"/>
                <a:cs typeface="Chivo"/>
                <a:sym typeface="Chivo"/>
              </a:defRPr>
            </a:lvl1pPr>
            <a:lvl2pPr indent="-381000" lvl="1" marL="9144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2pPr>
            <a:lvl3pPr indent="-381000" lvl="2" marL="13716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3pPr>
            <a:lvl4pPr indent="-381000" lvl="3" marL="18288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4pPr>
            <a:lvl5pPr indent="-381000" lvl="4" marL="2286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5pPr>
            <a:lvl6pPr indent="-381000" lvl="5" marL="27432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6pPr>
            <a:lvl7pPr indent="-381000" lvl="6" marL="32004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7pPr>
            <a:lvl8pPr indent="-381000" lvl="7" marL="36576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8pPr>
            <a:lvl9pPr indent="-381000" lvl="8" marL="41148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9pPr>
          </a:lstStyle>
          <a:p/>
        </p:txBody>
      </p:sp>
      <p:sp>
        <p:nvSpPr>
          <p:cNvPr id="8" name="Google Shape;8;p1"/>
          <p:cNvSpPr txBox="1"/>
          <p:nvPr>
            <p:ph idx="12" type="sldNum"/>
          </p:nvPr>
        </p:nvSpPr>
        <p:spPr>
          <a:xfrm>
            <a:off x="259225" y="4674100"/>
            <a:ext cx="481500" cy="245100"/>
          </a:xfrm>
          <a:prstGeom prst="rect">
            <a:avLst/>
          </a:prstGeom>
          <a:noFill/>
          <a:ln>
            <a:noFill/>
          </a:ln>
        </p:spPr>
        <p:txBody>
          <a:bodyPr anchorCtr="0" anchor="b" bIns="0" lIns="0" spcFirstLastPara="1" rIns="0" wrap="square" tIns="0">
            <a:noAutofit/>
          </a:bodyPr>
          <a:lstStyle>
            <a:lvl1pPr lvl="0">
              <a:buNone/>
              <a:defRPr sz="1200">
                <a:solidFill>
                  <a:srgbClr val="9EB3C2"/>
                </a:solidFill>
                <a:latin typeface="Chivo"/>
                <a:ea typeface="Chivo"/>
                <a:cs typeface="Chivo"/>
                <a:sym typeface="Chivo"/>
              </a:defRPr>
            </a:lvl1pPr>
            <a:lvl2pPr lvl="1">
              <a:buNone/>
              <a:defRPr sz="1200">
                <a:solidFill>
                  <a:srgbClr val="9EB3C2"/>
                </a:solidFill>
                <a:latin typeface="Chivo"/>
                <a:ea typeface="Chivo"/>
                <a:cs typeface="Chivo"/>
                <a:sym typeface="Chivo"/>
              </a:defRPr>
            </a:lvl2pPr>
            <a:lvl3pPr lvl="2">
              <a:buNone/>
              <a:defRPr sz="1200">
                <a:solidFill>
                  <a:srgbClr val="9EB3C2"/>
                </a:solidFill>
                <a:latin typeface="Chivo"/>
                <a:ea typeface="Chivo"/>
                <a:cs typeface="Chivo"/>
                <a:sym typeface="Chivo"/>
              </a:defRPr>
            </a:lvl3pPr>
            <a:lvl4pPr lvl="3">
              <a:buNone/>
              <a:defRPr sz="1200">
                <a:solidFill>
                  <a:srgbClr val="9EB3C2"/>
                </a:solidFill>
                <a:latin typeface="Chivo"/>
                <a:ea typeface="Chivo"/>
                <a:cs typeface="Chivo"/>
                <a:sym typeface="Chivo"/>
              </a:defRPr>
            </a:lvl4pPr>
            <a:lvl5pPr lvl="4">
              <a:buNone/>
              <a:defRPr sz="1200">
                <a:solidFill>
                  <a:srgbClr val="9EB3C2"/>
                </a:solidFill>
                <a:latin typeface="Chivo"/>
                <a:ea typeface="Chivo"/>
                <a:cs typeface="Chivo"/>
                <a:sym typeface="Chivo"/>
              </a:defRPr>
            </a:lvl5pPr>
            <a:lvl6pPr lvl="5">
              <a:buNone/>
              <a:defRPr sz="1200">
                <a:solidFill>
                  <a:srgbClr val="9EB3C2"/>
                </a:solidFill>
                <a:latin typeface="Chivo"/>
                <a:ea typeface="Chivo"/>
                <a:cs typeface="Chivo"/>
                <a:sym typeface="Chivo"/>
              </a:defRPr>
            </a:lvl6pPr>
            <a:lvl7pPr lvl="6">
              <a:buNone/>
              <a:defRPr sz="1200">
                <a:solidFill>
                  <a:srgbClr val="9EB3C2"/>
                </a:solidFill>
                <a:latin typeface="Chivo"/>
                <a:ea typeface="Chivo"/>
                <a:cs typeface="Chivo"/>
                <a:sym typeface="Chivo"/>
              </a:defRPr>
            </a:lvl7pPr>
            <a:lvl8pPr lvl="7">
              <a:buNone/>
              <a:defRPr sz="1200">
                <a:solidFill>
                  <a:srgbClr val="9EB3C2"/>
                </a:solidFill>
                <a:latin typeface="Chivo"/>
                <a:ea typeface="Chivo"/>
                <a:cs typeface="Chivo"/>
                <a:sym typeface="Chivo"/>
              </a:defRPr>
            </a:lvl8pPr>
            <a:lvl9pPr lvl="8">
              <a:buNone/>
              <a:defRPr sz="1200">
                <a:solidFill>
                  <a:srgbClr val="9EB3C2"/>
                </a:solidFill>
                <a:latin typeface="Chivo"/>
                <a:ea typeface="Chivo"/>
                <a:cs typeface="Chivo"/>
                <a:sym typeface="Chivo"/>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ecs.engineering.illinois.edu/" TargetMode="External"/><Relationship Id="rId4" Type="http://schemas.openxmlformats.org/officeDocument/2006/relationships/hyperlink" Target="https://www.careercenter.illinois.edu/" TargetMode="External"/><Relationship Id="rId5" Type="http://schemas.openxmlformats.org/officeDocument/2006/relationships/hyperlink" Target="https://care.engineering.illinois.edu/tutoring-resources/tutoring-schedule-by-course/" TargetMode="External"/><Relationship Id="rId6" Type="http://schemas.openxmlformats.org/officeDocument/2006/relationships/hyperlink" Target="https://mastercalendar.union.illinois.edu/MasterCalendar/MasterCalendar.aspx" TargetMode="External"/><Relationship Id="rId7" Type="http://schemas.openxmlformats.org/officeDocument/2006/relationships/hyperlink" Target="https://calendars.illinois.edu/list/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secure.osfa.illinois.edu/vjb/" TargetMode="External"/><Relationship Id="rId4" Type="http://schemas.openxmlformats.org/officeDocument/2006/relationships/hyperlink" Target="http://counselingcenter.illinois.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psychologytoday.com/us/therapis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tinyurl.com/y69dfe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tinyurl.com/y69dfe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CA388"/>
            </a:gs>
            <a:gs pos="100000">
              <a:srgbClr val="A6D683"/>
            </a:gs>
          </a:gsLst>
          <a:lin ang="0" scaled="0"/>
        </a:gradFill>
      </p:bgPr>
    </p:bg>
    <p:spTree>
      <p:nvGrpSpPr>
        <p:cNvPr id="156" name="Shape 156"/>
        <p:cNvGrpSpPr/>
        <p:nvPr/>
      </p:nvGrpSpPr>
      <p:grpSpPr>
        <a:xfrm>
          <a:off x="0" y="0"/>
          <a:ext cx="0" cy="0"/>
          <a:chOff x="0" y="0"/>
          <a:chExt cx="0" cy="0"/>
        </a:xfrm>
      </p:grpSpPr>
      <p:sp>
        <p:nvSpPr>
          <p:cNvPr id="157" name="Google Shape;157;p15"/>
          <p:cNvSpPr txBox="1"/>
          <p:nvPr>
            <p:ph type="ctrTitle"/>
          </p:nvPr>
        </p:nvSpPr>
        <p:spPr>
          <a:xfrm>
            <a:off x="457200" y="799275"/>
            <a:ext cx="5486400" cy="318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800"/>
              <a:t>College</a:t>
            </a:r>
            <a:r>
              <a:rPr lang="en" sz="4800"/>
              <a:t> 101</a:t>
            </a:r>
            <a:endParaRPr sz="4800"/>
          </a:p>
        </p:txBody>
      </p:sp>
      <p:sp>
        <p:nvSpPr>
          <p:cNvPr id="158" name="Google Shape;158;p15"/>
          <p:cNvSpPr txBox="1"/>
          <p:nvPr>
            <p:ph idx="4294967295" type="subTitle"/>
          </p:nvPr>
        </p:nvSpPr>
        <p:spPr>
          <a:xfrm>
            <a:off x="457200" y="1888585"/>
            <a:ext cx="4242600" cy="738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FFFFFF"/>
                </a:solidFill>
              </a:rPr>
              <a:t>9/14/20</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4"/>
          <p:cNvPicPr preferRelativeResize="0"/>
          <p:nvPr/>
        </p:nvPicPr>
        <p:blipFill>
          <a:blip r:embed="rId3">
            <a:alphaModFix/>
          </a:blip>
          <a:stretch>
            <a:fillRect/>
          </a:stretch>
        </p:blipFill>
        <p:spPr>
          <a:xfrm>
            <a:off x="7759539" y="69850"/>
            <a:ext cx="1137037" cy="1194600"/>
          </a:xfrm>
          <a:prstGeom prst="rect">
            <a:avLst/>
          </a:prstGeom>
          <a:noFill/>
          <a:ln>
            <a:noFill/>
          </a:ln>
        </p:spPr>
      </p:pic>
      <p:sp>
        <p:nvSpPr>
          <p:cNvPr id="238" name="Google Shape;238;p24"/>
          <p:cNvSpPr txBox="1"/>
          <p:nvPr>
            <p:ph type="ctrTitle"/>
          </p:nvPr>
        </p:nvSpPr>
        <p:spPr>
          <a:xfrm>
            <a:off x="457200" y="799275"/>
            <a:ext cx="5486400" cy="92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Wellness in the Time of COVID</a:t>
            </a:r>
            <a:endParaRPr/>
          </a:p>
        </p:txBody>
      </p:sp>
      <p:sp>
        <p:nvSpPr>
          <p:cNvPr id="239" name="Google Shape;239;p24"/>
          <p:cNvSpPr txBox="1"/>
          <p:nvPr/>
        </p:nvSpPr>
        <p:spPr>
          <a:xfrm>
            <a:off x="942475" y="1724475"/>
            <a:ext cx="5223600" cy="1194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400">
              <a:solidFill>
                <a:schemeClr val="lt1"/>
              </a:solidFill>
              <a:latin typeface="Chivo"/>
              <a:ea typeface="Chivo"/>
              <a:cs typeface="Chivo"/>
              <a:sym typeface="Chiv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ph type="title"/>
          </p:nvPr>
        </p:nvSpPr>
        <p:spPr>
          <a:xfrm>
            <a:off x="417625" y="-4955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UIUC Resources</a:t>
            </a:r>
            <a:endParaRPr/>
          </a:p>
        </p:txBody>
      </p:sp>
      <p:sp>
        <p:nvSpPr>
          <p:cNvPr id="245" name="Google Shape;245;p25"/>
          <p:cNvSpPr txBox="1"/>
          <p:nvPr>
            <p:ph idx="1" type="body"/>
          </p:nvPr>
        </p:nvSpPr>
        <p:spPr>
          <a:xfrm>
            <a:off x="457200" y="2134350"/>
            <a:ext cx="2563500" cy="2598000"/>
          </a:xfrm>
          <a:prstGeom prst="rect">
            <a:avLst/>
          </a:prstGeom>
          <a:solidFill>
            <a:srgbClr val="FF9900"/>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Work &amp; School</a:t>
            </a:r>
            <a:endParaRPr/>
          </a:p>
          <a:p>
            <a:pPr indent="-330200" lvl="0" marL="457200" rtl="0" algn="l">
              <a:spcBef>
                <a:spcPts val="600"/>
              </a:spcBef>
              <a:spcAft>
                <a:spcPts val="0"/>
              </a:spcAft>
              <a:buSzPts val="1600"/>
              <a:buChar char="❖"/>
            </a:pPr>
            <a:r>
              <a:rPr lang="en" u="sng">
                <a:solidFill>
                  <a:schemeClr val="hlink"/>
                </a:solidFill>
                <a:hlinkClick r:id="rId3"/>
              </a:rPr>
              <a:t>Engineering Career Services (ECS)</a:t>
            </a:r>
            <a:endParaRPr/>
          </a:p>
          <a:p>
            <a:pPr indent="-330200" lvl="0" marL="457200" rtl="0" algn="l">
              <a:spcBef>
                <a:spcPts val="0"/>
              </a:spcBef>
              <a:spcAft>
                <a:spcPts val="0"/>
              </a:spcAft>
              <a:buSzPts val="1600"/>
              <a:buChar char="❖"/>
            </a:pPr>
            <a:r>
              <a:rPr lang="en" u="sng">
                <a:solidFill>
                  <a:schemeClr val="hlink"/>
                </a:solidFill>
                <a:hlinkClick r:id="rId4"/>
              </a:rPr>
              <a:t>The Career Center</a:t>
            </a:r>
            <a:endParaRPr/>
          </a:p>
          <a:p>
            <a:pPr indent="-330200" lvl="0" marL="457200" rtl="0" algn="l">
              <a:spcBef>
                <a:spcPts val="0"/>
              </a:spcBef>
              <a:spcAft>
                <a:spcPts val="0"/>
              </a:spcAft>
              <a:buSzPts val="1600"/>
              <a:buChar char="❖"/>
            </a:pPr>
            <a:r>
              <a:rPr lang="en" u="sng">
                <a:solidFill>
                  <a:schemeClr val="hlink"/>
                </a:solidFill>
                <a:hlinkClick r:id="rId5"/>
              </a:rPr>
              <a:t>CARE Tutoring</a:t>
            </a:r>
            <a:endParaRPr/>
          </a:p>
        </p:txBody>
      </p:sp>
      <p:sp>
        <p:nvSpPr>
          <p:cNvPr id="246" name="Google Shape;246;p25"/>
          <p:cNvSpPr txBox="1"/>
          <p:nvPr>
            <p:ph idx="2" type="body"/>
          </p:nvPr>
        </p:nvSpPr>
        <p:spPr>
          <a:xfrm>
            <a:off x="3290250" y="2134350"/>
            <a:ext cx="2563500" cy="2598000"/>
          </a:xfrm>
          <a:prstGeom prst="rect">
            <a:avLst/>
          </a:prstGeom>
          <a:solidFill>
            <a:srgbClr val="CC4125"/>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Atmosphere &amp; Fun</a:t>
            </a:r>
            <a:endParaRPr b="1"/>
          </a:p>
          <a:p>
            <a:pPr indent="-330200" lvl="0" marL="457200" rtl="0" algn="l">
              <a:spcBef>
                <a:spcPts val="600"/>
              </a:spcBef>
              <a:spcAft>
                <a:spcPts val="0"/>
              </a:spcAft>
              <a:buSzPts val="1600"/>
              <a:buChar char="❖"/>
            </a:pPr>
            <a:r>
              <a:rPr lang="en" u="sng">
                <a:solidFill>
                  <a:schemeClr val="hlink"/>
                </a:solidFill>
                <a:hlinkClick r:id="rId6"/>
              </a:rPr>
              <a:t>Illini Union Events</a:t>
            </a:r>
            <a:endParaRPr/>
          </a:p>
          <a:p>
            <a:pPr indent="-330200" lvl="0" marL="457200" rtl="0" algn="l">
              <a:spcBef>
                <a:spcPts val="0"/>
              </a:spcBef>
              <a:spcAft>
                <a:spcPts val="0"/>
              </a:spcAft>
              <a:buSzPts val="1600"/>
              <a:buChar char="❖"/>
            </a:pPr>
            <a:r>
              <a:rPr lang="en" u="sng">
                <a:solidFill>
                  <a:schemeClr val="hlink"/>
                </a:solidFill>
                <a:hlinkClick r:id="rId7"/>
              </a:rPr>
              <a:t>UIUC Event Calendar</a:t>
            </a:r>
            <a:endParaRPr/>
          </a:p>
          <a:p>
            <a:pPr indent="-330200" lvl="1" marL="914400" rtl="0" algn="l">
              <a:spcBef>
                <a:spcPts val="0"/>
              </a:spcBef>
              <a:spcAft>
                <a:spcPts val="0"/>
              </a:spcAft>
              <a:buSzPts val="1600"/>
              <a:buChar char="➢"/>
            </a:pPr>
            <a:r>
              <a:rPr lang="en"/>
              <a:t>Huge list of virtual events</a:t>
            </a:r>
            <a:endParaRPr/>
          </a:p>
          <a:p>
            <a:pPr indent="-330200" lvl="1" marL="914400" rtl="0" algn="l">
              <a:spcBef>
                <a:spcPts val="0"/>
              </a:spcBef>
              <a:spcAft>
                <a:spcPts val="0"/>
              </a:spcAft>
              <a:buSzPts val="1600"/>
              <a:buChar char="➢"/>
            </a:pPr>
            <a:r>
              <a:rPr lang="en"/>
              <a:t>Virtual cultural house events</a:t>
            </a:r>
            <a:endParaRPr/>
          </a:p>
        </p:txBody>
      </p:sp>
      <p:sp>
        <p:nvSpPr>
          <p:cNvPr id="247" name="Google Shape;247;p25"/>
          <p:cNvSpPr txBox="1"/>
          <p:nvPr>
            <p:ph idx="3" type="body"/>
          </p:nvPr>
        </p:nvSpPr>
        <p:spPr>
          <a:xfrm>
            <a:off x="6123300" y="2134350"/>
            <a:ext cx="2563500" cy="2598000"/>
          </a:xfrm>
          <a:prstGeom prst="rect">
            <a:avLst/>
          </a:prstGeom>
          <a:solidFill>
            <a:srgbClr val="980000"/>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Relationships</a:t>
            </a:r>
            <a:endParaRPr/>
          </a:p>
          <a:p>
            <a:pPr indent="-330200" lvl="0" marL="457200" rtl="0" algn="l">
              <a:spcBef>
                <a:spcPts val="600"/>
              </a:spcBef>
              <a:spcAft>
                <a:spcPts val="0"/>
              </a:spcAft>
              <a:buSzPts val="1600"/>
              <a:buChar char="❖"/>
            </a:pPr>
            <a:r>
              <a:rPr lang="en"/>
              <a:t>UIUC Counseling Center</a:t>
            </a:r>
            <a:endParaRPr/>
          </a:p>
          <a:p>
            <a:pPr indent="-330200" lvl="0" marL="457200" rtl="0" algn="l">
              <a:spcBef>
                <a:spcPts val="0"/>
              </a:spcBef>
              <a:spcAft>
                <a:spcPts val="0"/>
              </a:spcAft>
              <a:buSzPts val="1600"/>
              <a:buChar char="❖"/>
            </a:pPr>
            <a:r>
              <a:rPr lang="en"/>
              <a:t>Women’s Resource Center</a:t>
            </a:r>
            <a:endParaRPr/>
          </a:p>
          <a:p>
            <a:pPr indent="-330200" lvl="1" marL="914400" rtl="0" algn="l">
              <a:spcBef>
                <a:spcPts val="0"/>
              </a:spcBef>
              <a:spcAft>
                <a:spcPts val="0"/>
              </a:spcAft>
              <a:buSzPts val="1600"/>
              <a:buChar char="➢"/>
            </a:pPr>
            <a:r>
              <a:rPr lang="en"/>
              <a:t>Virtual events</a:t>
            </a:r>
            <a:endParaRPr/>
          </a:p>
          <a:p>
            <a:pPr indent="-330200" lvl="0" marL="457200" rtl="0" algn="l">
              <a:spcBef>
                <a:spcPts val="0"/>
              </a:spcBef>
              <a:spcAft>
                <a:spcPts val="0"/>
              </a:spcAft>
              <a:buSzPts val="1600"/>
              <a:buChar char="❖"/>
            </a:pPr>
            <a:r>
              <a:rPr lang="en"/>
              <a:t>Resident Advisors (RAs)</a:t>
            </a:r>
            <a:endParaRPr/>
          </a:p>
        </p:txBody>
      </p:sp>
      <p:sp>
        <p:nvSpPr>
          <p:cNvPr id="248" name="Google Shape;248;p25"/>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417625" y="-4955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UIUC Resources</a:t>
            </a:r>
            <a:endParaRPr/>
          </a:p>
        </p:txBody>
      </p:sp>
      <p:sp>
        <p:nvSpPr>
          <p:cNvPr id="254" name="Google Shape;254;p26"/>
          <p:cNvSpPr txBox="1"/>
          <p:nvPr>
            <p:ph idx="1" type="body"/>
          </p:nvPr>
        </p:nvSpPr>
        <p:spPr>
          <a:xfrm>
            <a:off x="457200" y="2134350"/>
            <a:ext cx="2563500" cy="25980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Finance</a:t>
            </a:r>
            <a:endParaRPr/>
          </a:p>
          <a:p>
            <a:pPr indent="-330200" lvl="0" marL="457200" rtl="0" algn="l">
              <a:spcBef>
                <a:spcPts val="600"/>
              </a:spcBef>
              <a:spcAft>
                <a:spcPts val="0"/>
              </a:spcAft>
              <a:buSzPts val="1600"/>
              <a:buChar char="❖"/>
            </a:pPr>
            <a:r>
              <a:rPr lang="en"/>
              <a:t>USFSCO</a:t>
            </a:r>
            <a:endParaRPr/>
          </a:p>
          <a:p>
            <a:pPr indent="-330200" lvl="0" marL="457200" rtl="0" algn="l">
              <a:spcBef>
                <a:spcPts val="0"/>
              </a:spcBef>
              <a:spcAft>
                <a:spcPts val="0"/>
              </a:spcAft>
              <a:buSzPts val="1600"/>
              <a:buChar char="❖"/>
            </a:pPr>
            <a:r>
              <a:rPr lang="en"/>
              <a:t>OSFA</a:t>
            </a:r>
            <a:endParaRPr/>
          </a:p>
          <a:p>
            <a:pPr indent="-330200" lvl="0" marL="457200" rtl="0" algn="l">
              <a:spcBef>
                <a:spcPts val="0"/>
              </a:spcBef>
              <a:spcAft>
                <a:spcPts val="0"/>
              </a:spcAft>
              <a:buSzPts val="1600"/>
              <a:buChar char="❖"/>
            </a:pPr>
            <a:r>
              <a:rPr lang="en"/>
              <a:t>Scholarships</a:t>
            </a:r>
            <a:endParaRPr/>
          </a:p>
          <a:p>
            <a:pPr indent="-330200" lvl="0" marL="457200" rtl="0" algn="l">
              <a:spcBef>
                <a:spcPts val="0"/>
              </a:spcBef>
              <a:spcAft>
                <a:spcPts val="0"/>
              </a:spcAft>
              <a:buSzPts val="1600"/>
              <a:buChar char="❖"/>
            </a:pPr>
            <a:r>
              <a:rPr lang="en"/>
              <a:t>Student Money Management Center</a:t>
            </a:r>
            <a:endParaRPr/>
          </a:p>
          <a:p>
            <a:pPr indent="-330200" lvl="0" marL="457200" rtl="0" algn="l">
              <a:spcBef>
                <a:spcPts val="0"/>
              </a:spcBef>
              <a:spcAft>
                <a:spcPts val="0"/>
              </a:spcAft>
              <a:buSzPts val="1600"/>
              <a:buChar char="❖"/>
            </a:pPr>
            <a:r>
              <a:rPr lang="en" u="sng">
                <a:solidFill>
                  <a:schemeClr val="hlink"/>
                </a:solidFill>
                <a:hlinkClick r:id="rId3"/>
              </a:rPr>
              <a:t>Virtual Job Board</a:t>
            </a:r>
            <a:endParaRPr/>
          </a:p>
        </p:txBody>
      </p:sp>
      <p:sp>
        <p:nvSpPr>
          <p:cNvPr id="255" name="Google Shape;255;p26"/>
          <p:cNvSpPr txBox="1"/>
          <p:nvPr>
            <p:ph idx="2" type="body"/>
          </p:nvPr>
        </p:nvSpPr>
        <p:spPr>
          <a:xfrm>
            <a:off x="3290250" y="2134350"/>
            <a:ext cx="2563500" cy="2598000"/>
          </a:xfrm>
          <a:prstGeom prst="rect">
            <a:avLst/>
          </a:prstGeom>
          <a:solidFill>
            <a:srgbClr val="6FA8DC"/>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Heart</a:t>
            </a:r>
            <a:endParaRPr b="1"/>
          </a:p>
          <a:p>
            <a:pPr indent="-330200" lvl="0" marL="457200" rtl="0" algn="l">
              <a:spcBef>
                <a:spcPts val="600"/>
              </a:spcBef>
              <a:spcAft>
                <a:spcPts val="0"/>
              </a:spcAft>
              <a:buSzPts val="1600"/>
              <a:buChar char="❖"/>
            </a:pPr>
            <a:r>
              <a:rPr lang="en" u="sng">
                <a:solidFill>
                  <a:schemeClr val="hlink"/>
                </a:solidFill>
                <a:hlinkClick r:id="rId4"/>
              </a:rPr>
              <a:t>UIUC Counseling Center</a:t>
            </a:r>
            <a:endParaRPr/>
          </a:p>
          <a:p>
            <a:pPr indent="-330200" lvl="0" marL="457200" rtl="0" algn="l">
              <a:spcBef>
                <a:spcPts val="0"/>
              </a:spcBef>
              <a:spcAft>
                <a:spcPts val="0"/>
              </a:spcAft>
              <a:buSzPts val="1600"/>
              <a:buChar char="❖"/>
            </a:pPr>
            <a:r>
              <a:rPr lang="en"/>
              <a:t>Cultural Houses</a:t>
            </a:r>
            <a:endParaRPr/>
          </a:p>
          <a:p>
            <a:pPr indent="-330200" lvl="0" marL="457200" rtl="0" algn="l">
              <a:spcBef>
                <a:spcPts val="0"/>
              </a:spcBef>
              <a:spcAft>
                <a:spcPts val="0"/>
              </a:spcAft>
              <a:buSzPts val="1600"/>
              <a:buChar char="❖"/>
            </a:pPr>
            <a:r>
              <a:rPr lang="en"/>
              <a:t>Resident Advisors (RAs)</a:t>
            </a:r>
            <a:endParaRPr/>
          </a:p>
        </p:txBody>
      </p:sp>
      <p:sp>
        <p:nvSpPr>
          <p:cNvPr id="256" name="Google Shape;256;p26"/>
          <p:cNvSpPr txBox="1"/>
          <p:nvPr>
            <p:ph idx="3" type="body"/>
          </p:nvPr>
        </p:nvSpPr>
        <p:spPr>
          <a:xfrm>
            <a:off x="6123300" y="2134350"/>
            <a:ext cx="2563500" cy="2598000"/>
          </a:xfrm>
          <a:prstGeom prst="rect">
            <a:avLst/>
          </a:prstGeom>
          <a:solidFill>
            <a:srgbClr val="0B5394"/>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Spirit</a:t>
            </a:r>
            <a:endParaRPr/>
          </a:p>
          <a:p>
            <a:pPr indent="-330200" lvl="0" marL="457200" rtl="0" algn="l">
              <a:spcBef>
                <a:spcPts val="600"/>
              </a:spcBef>
              <a:spcAft>
                <a:spcPts val="0"/>
              </a:spcAft>
              <a:buSzPts val="1600"/>
              <a:buChar char="❖"/>
            </a:pPr>
            <a:r>
              <a:rPr lang="en"/>
              <a:t>Volunteering</a:t>
            </a:r>
            <a:endParaRPr/>
          </a:p>
          <a:p>
            <a:pPr indent="-330200" lvl="0" marL="457200" rtl="0" algn="l">
              <a:spcBef>
                <a:spcPts val="0"/>
              </a:spcBef>
              <a:spcAft>
                <a:spcPts val="0"/>
              </a:spcAft>
              <a:buSzPts val="1600"/>
              <a:buChar char="❖"/>
            </a:pPr>
            <a:r>
              <a:rPr lang="en"/>
              <a:t>UIUC Counseling Center</a:t>
            </a:r>
            <a:endParaRPr/>
          </a:p>
          <a:p>
            <a:pPr indent="-330200" lvl="0" marL="457200" rtl="0" algn="l">
              <a:spcBef>
                <a:spcPts val="0"/>
              </a:spcBef>
              <a:spcAft>
                <a:spcPts val="0"/>
              </a:spcAft>
              <a:buSzPts val="1600"/>
              <a:buChar char="❖"/>
            </a:pPr>
            <a:r>
              <a:rPr lang="en"/>
              <a:t>Religious Organizations</a:t>
            </a:r>
            <a:endParaRPr/>
          </a:p>
          <a:p>
            <a:pPr indent="-330200" lvl="0" marL="457200" rtl="0" algn="l">
              <a:spcBef>
                <a:spcPts val="0"/>
              </a:spcBef>
              <a:spcAft>
                <a:spcPts val="0"/>
              </a:spcAft>
              <a:buSzPts val="1600"/>
              <a:buChar char="❖"/>
            </a:pPr>
            <a:r>
              <a:rPr lang="en"/>
              <a:t>Resident Advisors (RAs)</a:t>
            </a:r>
            <a:endParaRPr/>
          </a:p>
        </p:txBody>
      </p:sp>
      <p:sp>
        <p:nvSpPr>
          <p:cNvPr id="257" name="Google Shape;257;p2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417625" y="-4955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UIUC Resources</a:t>
            </a:r>
            <a:endParaRPr/>
          </a:p>
        </p:txBody>
      </p:sp>
      <p:sp>
        <p:nvSpPr>
          <p:cNvPr id="263" name="Google Shape;263;p27"/>
          <p:cNvSpPr txBox="1"/>
          <p:nvPr>
            <p:ph idx="1" type="body"/>
          </p:nvPr>
        </p:nvSpPr>
        <p:spPr>
          <a:xfrm>
            <a:off x="1158975" y="2134350"/>
            <a:ext cx="2563500" cy="2784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Body</a:t>
            </a:r>
            <a:endParaRPr b="1"/>
          </a:p>
          <a:p>
            <a:pPr indent="-330200" lvl="0" marL="457200" rtl="0" algn="l">
              <a:spcBef>
                <a:spcPts val="600"/>
              </a:spcBef>
              <a:spcAft>
                <a:spcPts val="0"/>
              </a:spcAft>
              <a:buSzPts val="1600"/>
              <a:buChar char="❖"/>
            </a:pPr>
            <a:r>
              <a:rPr b="1" lang="en"/>
              <a:t>Twice weekly COVID tests</a:t>
            </a:r>
            <a:endParaRPr b="1"/>
          </a:p>
          <a:p>
            <a:pPr indent="-330200" lvl="0" marL="457200" rtl="0" algn="l">
              <a:spcBef>
                <a:spcPts val="0"/>
              </a:spcBef>
              <a:spcAft>
                <a:spcPts val="0"/>
              </a:spcAft>
              <a:buSzPts val="1600"/>
              <a:buChar char="❖"/>
            </a:pPr>
            <a:r>
              <a:rPr lang="en"/>
              <a:t>Home workouts</a:t>
            </a:r>
            <a:endParaRPr/>
          </a:p>
          <a:p>
            <a:pPr indent="-330200" lvl="0" marL="457200" rtl="0" algn="l">
              <a:spcBef>
                <a:spcPts val="0"/>
              </a:spcBef>
              <a:spcAft>
                <a:spcPts val="0"/>
              </a:spcAft>
              <a:buSzPts val="1600"/>
              <a:buChar char="❖"/>
            </a:pPr>
            <a:r>
              <a:rPr lang="en"/>
              <a:t>McKinley Health Center</a:t>
            </a:r>
            <a:endParaRPr/>
          </a:p>
          <a:p>
            <a:pPr indent="-330200" lvl="1" marL="914400" rtl="0" algn="l">
              <a:spcBef>
                <a:spcPts val="0"/>
              </a:spcBef>
              <a:spcAft>
                <a:spcPts val="0"/>
              </a:spcAft>
              <a:buSzPts val="1600"/>
              <a:buChar char="➢"/>
            </a:pPr>
            <a:r>
              <a:rPr lang="en"/>
              <a:t>FREE flu vaccines start today!</a:t>
            </a:r>
            <a:endParaRPr/>
          </a:p>
        </p:txBody>
      </p:sp>
      <p:sp>
        <p:nvSpPr>
          <p:cNvPr id="264" name="Google Shape;264;p27"/>
          <p:cNvSpPr txBox="1"/>
          <p:nvPr>
            <p:ph idx="3" type="body"/>
          </p:nvPr>
        </p:nvSpPr>
        <p:spPr>
          <a:xfrm>
            <a:off x="5442150" y="2134350"/>
            <a:ext cx="2563500" cy="2784900"/>
          </a:xfrm>
          <a:prstGeom prst="rect">
            <a:avLst/>
          </a:prstGeom>
          <a:solidFill>
            <a:srgbClr val="8E7CC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Mind</a:t>
            </a:r>
            <a:endParaRPr b="1"/>
          </a:p>
          <a:p>
            <a:pPr indent="-330200" lvl="0" marL="457200" rtl="0" algn="l">
              <a:spcBef>
                <a:spcPts val="600"/>
              </a:spcBef>
              <a:spcAft>
                <a:spcPts val="0"/>
              </a:spcAft>
              <a:buSzPts val="1600"/>
              <a:buChar char="❖"/>
            </a:pPr>
            <a:r>
              <a:rPr lang="en"/>
              <a:t>UIUC Counseling Center</a:t>
            </a:r>
            <a:endParaRPr/>
          </a:p>
          <a:p>
            <a:pPr indent="-330200" lvl="0" marL="457200" rtl="0" algn="l">
              <a:spcBef>
                <a:spcPts val="0"/>
              </a:spcBef>
              <a:spcAft>
                <a:spcPts val="0"/>
              </a:spcAft>
              <a:buSzPts val="1600"/>
              <a:buChar char="❖"/>
            </a:pPr>
            <a:r>
              <a:rPr lang="en"/>
              <a:t>RSOs</a:t>
            </a:r>
            <a:endParaRPr/>
          </a:p>
          <a:p>
            <a:pPr indent="-330200" lvl="0" marL="457200" rtl="0" algn="l">
              <a:spcBef>
                <a:spcPts val="0"/>
              </a:spcBef>
              <a:spcAft>
                <a:spcPts val="0"/>
              </a:spcAft>
              <a:buSzPts val="1600"/>
              <a:buChar char="❖"/>
            </a:pPr>
            <a:r>
              <a:rPr lang="en"/>
              <a:t>Google Calendar (Balancing)</a:t>
            </a:r>
            <a:endParaRPr/>
          </a:p>
          <a:p>
            <a:pPr indent="-330200" lvl="0" marL="457200" rtl="0" algn="l">
              <a:spcBef>
                <a:spcPts val="0"/>
              </a:spcBef>
              <a:spcAft>
                <a:spcPts val="0"/>
              </a:spcAft>
              <a:buSzPts val="1600"/>
              <a:buChar char="❖"/>
            </a:pPr>
            <a:r>
              <a:rPr lang="en"/>
              <a:t>Stress Management Programs @ McKinley</a:t>
            </a:r>
            <a:endParaRPr/>
          </a:p>
        </p:txBody>
      </p:sp>
      <p:sp>
        <p:nvSpPr>
          <p:cNvPr id="265" name="Google Shape;265;p2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Other </a:t>
            </a:r>
            <a:r>
              <a:rPr lang="en"/>
              <a:t>Resources</a:t>
            </a:r>
            <a:endParaRPr/>
          </a:p>
        </p:txBody>
      </p:sp>
      <p:sp>
        <p:nvSpPr>
          <p:cNvPr id="271" name="Google Shape;271;p28"/>
          <p:cNvSpPr txBox="1"/>
          <p:nvPr>
            <p:ph idx="1" type="body"/>
          </p:nvPr>
        </p:nvSpPr>
        <p:spPr>
          <a:xfrm>
            <a:off x="866925" y="2260200"/>
            <a:ext cx="7884900" cy="2764800"/>
          </a:xfrm>
          <a:prstGeom prst="rect">
            <a:avLst/>
          </a:prstGeom>
          <a:noFill/>
          <a:ln>
            <a:noFill/>
          </a:ln>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u="sng">
                <a:solidFill>
                  <a:schemeClr val="hlink"/>
                </a:solidFill>
                <a:hlinkClick r:id="rId3"/>
              </a:rPr>
              <a:t>https://www.psychologytoday.com/us/therapists</a:t>
            </a:r>
            <a:endParaRPr/>
          </a:p>
          <a:p>
            <a:pPr indent="-381000" lvl="1" marL="914400" rtl="0" algn="l">
              <a:spcBef>
                <a:spcPts val="0"/>
              </a:spcBef>
              <a:spcAft>
                <a:spcPts val="0"/>
              </a:spcAft>
              <a:buSzPts val="2400"/>
              <a:buChar char="➢"/>
            </a:pPr>
            <a:r>
              <a:rPr lang="en"/>
              <a:t>Enter your insurance</a:t>
            </a:r>
            <a:endParaRPr/>
          </a:p>
          <a:p>
            <a:pPr indent="-381000" lvl="1" marL="914400" rtl="0" algn="l">
              <a:spcBef>
                <a:spcPts val="0"/>
              </a:spcBef>
              <a:spcAft>
                <a:spcPts val="0"/>
              </a:spcAft>
              <a:buSzPts val="2400"/>
              <a:buChar char="➢"/>
            </a:pPr>
            <a:r>
              <a:rPr lang="en"/>
              <a:t>Some even take the university insurance</a:t>
            </a:r>
            <a:endParaRPr/>
          </a:p>
          <a:p>
            <a:pPr indent="-381000" lvl="1" marL="914400" rtl="0" algn="l">
              <a:spcBef>
                <a:spcPts val="0"/>
              </a:spcBef>
              <a:spcAft>
                <a:spcPts val="0"/>
              </a:spcAft>
              <a:buSzPts val="2400"/>
              <a:buChar char="➢"/>
            </a:pPr>
            <a:r>
              <a:rPr lang="en"/>
              <a:t>Find a therapist specific to your needs</a:t>
            </a:r>
            <a:endParaRPr/>
          </a:p>
          <a:p>
            <a:pPr indent="-381000" lvl="0" marL="457200" rtl="0" algn="l">
              <a:spcBef>
                <a:spcPts val="0"/>
              </a:spcBef>
              <a:spcAft>
                <a:spcPts val="0"/>
              </a:spcAft>
              <a:buSzPts val="2400"/>
              <a:buChar char="❖"/>
            </a:pPr>
            <a:r>
              <a:rPr lang="en"/>
              <a:t>Resources from the audience?</a:t>
            </a:r>
            <a:endParaRPr/>
          </a:p>
        </p:txBody>
      </p:sp>
      <p:sp>
        <p:nvSpPr>
          <p:cNvPr id="272" name="Google Shape;272;p28"/>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9"/>
          <p:cNvPicPr preferRelativeResize="0"/>
          <p:nvPr/>
        </p:nvPicPr>
        <p:blipFill>
          <a:blip r:embed="rId3">
            <a:alphaModFix/>
          </a:blip>
          <a:stretch>
            <a:fillRect/>
          </a:stretch>
        </p:blipFill>
        <p:spPr>
          <a:xfrm>
            <a:off x="7759539" y="69850"/>
            <a:ext cx="1137037" cy="1194600"/>
          </a:xfrm>
          <a:prstGeom prst="rect">
            <a:avLst/>
          </a:prstGeom>
          <a:noFill/>
          <a:ln>
            <a:noFill/>
          </a:ln>
        </p:spPr>
      </p:pic>
      <p:sp>
        <p:nvSpPr>
          <p:cNvPr id="278" name="Google Shape;278;p29"/>
          <p:cNvSpPr txBox="1"/>
          <p:nvPr>
            <p:ph type="ctrTitle"/>
          </p:nvPr>
        </p:nvSpPr>
        <p:spPr>
          <a:xfrm>
            <a:off x="457200" y="799275"/>
            <a:ext cx="7302300" cy="318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Study Skills &amp; </a:t>
            </a:r>
            <a:endParaRPr/>
          </a:p>
          <a:p>
            <a:pPr indent="0" lvl="0" marL="0" rtl="0" algn="l">
              <a:spcBef>
                <a:spcPts val="0"/>
              </a:spcBef>
              <a:spcAft>
                <a:spcPts val="0"/>
              </a:spcAft>
              <a:buNone/>
            </a:pPr>
            <a:r>
              <a:rPr lang="en"/>
              <a:t>Time Management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 Studying Tips and Tricks</a:t>
            </a:r>
            <a:endParaRPr/>
          </a:p>
        </p:txBody>
      </p:sp>
      <p:sp>
        <p:nvSpPr>
          <p:cNvPr id="284" name="Google Shape;284;p30"/>
          <p:cNvSpPr txBox="1"/>
          <p:nvPr>
            <p:ph idx="1" type="body"/>
          </p:nvPr>
        </p:nvSpPr>
        <p:spPr>
          <a:xfrm>
            <a:off x="457200" y="2383150"/>
            <a:ext cx="2563500" cy="22197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a:t>Office Hours</a:t>
            </a:r>
            <a:endParaRPr/>
          </a:p>
          <a:p>
            <a:pPr indent="-330200" lvl="0" marL="457200" rtl="0" algn="l">
              <a:spcBef>
                <a:spcPts val="0"/>
              </a:spcBef>
              <a:spcAft>
                <a:spcPts val="0"/>
              </a:spcAft>
              <a:buSzPts val="1600"/>
              <a:buChar char="❖"/>
            </a:pPr>
            <a:r>
              <a:rPr lang="en"/>
              <a:t>Study in Groups (depends on what you need)</a:t>
            </a:r>
            <a:endParaRPr/>
          </a:p>
          <a:p>
            <a:pPr indent="-330200" lvl="1" marL="914400" rtl="0" algn="l">
              <a:spcBef>
                <a:spcPts val="0"/>
              </a:spcBef>
              <a:spcAft>
                <a:spcPts val="0"/>
              </a:spcAft>
              <a:buSzPts val="1600"/>
              <a:buChar char="➢"/>
            </a:pPr>
            <a:r>
              <a:rPr lang="en"/>
              <a:t>Study Tables</a:t>
            </a:r>
            <a:endParaRPr/>
          </a:p>
          <a:p>
            <a:pPr indent="-330200" lvl="0" marL="457200" rtl="0" algn="l">
              <a:spcBef>
                <a:spcPts val="0"/>
              </a:spcBef>
              <a:spcAft>
                <a:spcPts val="0"/>
              </a:spcAft>
              <a:buSzPts val="1600"/>
              <a:buChar char="❖"/>
            </a:pPr>
            <a:r>
              <a:rPr lang="en"/>
              <a:t>Create your study guides</a:t>
            </a:r>
            <a:endParaRPr/>
          </a:p>
          <a:p>
            <a:pPr indent="-330200" lvl="0" marL="457200" rtl="0" algn="l">
              <a:spcBef>
                <a:spcPts val="0"/>
              </a:spcBef>
              <a:spcAft>
                <a:spcPts val="0"/>
              </a:spcAft>
              <a:buSzPts val="1600"/>
              <a:buChar char="❖"/>
            </a:pPr>
            <a:r>
              <a:rPr lang="en"/>
              <a:t>NSBE Buddies</a:t>
            </a:r>
            <a:endParaRPr/>
          </a:p>
        </p:txBody>
      </p:sp>
      <p:sp>
        <p:nvSpPr>
          <p:cNvPr id="285" name="Google Shape;285;p30"/>
          <p:cNvSpPr txBox="1"/>
          <p:nvPr>
            <p:ph idx="2" type="body"/>
          </p:nvPr>
        </p:nvSpPr>
        <p:spPr>
          <a:xfrm>
            <a:off x="3290238" y="2383150"/>
            <a:ext cx="2563500" cy="22197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a:t>SLEEP</a:t>
            </a:r>
            <a:endParaRPr/>
          </a:p>
          <a:p>
            <a:pPr indent="-330200" lvl="0" marL="457200" rtl="0" algn="l">
              <a:spcBef>
                <a:spcPts val="0"/>
              </a:spcBef>
              <a:spcAft>
                <a:spcPts val="0"/>
              </a:spcAft>
              <a:buSzPts val="1600"/>
              <a:buChar char="❖"/>
            </a:pPr>
            <a:r>
              <a:rPr lang="en"/>
              <a:t>Organize your day and block time for studying</a:t>
            </a:r>
            <a:endParaRPr/>
          </a:p>
        </p:txBody>
      </p:sp>
      <p:sp>
        <p:nvSpPr>
          <p:cNvPr id="286" name="Google Shape;286;p30"/>
          <p:cNvSpPr txBox="1"/>
          <p:nvPr>
            <p:ph idx="3" type="body"/>
          </p:nvPr>
        </p:nvSpPr>
        <p:spPr>
          <a:xfrm>
            <a:off x="6123300" y="2383150"/>
            <a:ext cx="2563500" cy="22197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a:t>Skills from the audience?</a:t>
            </a:r>
            <a:endParaRPr/>
          </a:p>
        </p:txBody>
      </p:sp>
      <p:sp>
        <p:nvSpPr>
          <p:cNvPr id="287" name="Google Shape;287;p30"/>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1"/>
          <p:cNvSpPr txBox="1"/>
          <p:nvPr>
            <p:ph type="title"/>
          </p:nvPr>
        </p:nvSpPr>
        <p:spPr>
          <a:xfrm>
            <a:off x="457200" y="-1033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Time Management Activity</a:t>
            </a:r>
            <a:endParaRPr/>
          </a:p>
          <a:p>
            <a:pPr indent="0" lvl="0" marL="0" rtl="0" algn="l">
              <a:spcBef>
                <a:spcPts val="0"/>
              </a:spcBef>
              <a:spcAft>
                <a:spcPts val="0"/>
              </a:spcAft>
              <a:buNone/>
            </a:pPr>
            <a:r>
              <a:rPr lang="en" sz="2400"/>
              <a:t>Scenario #1</a:t>
            </a:r>
            <a:endParaRPr sz="2400"/>
          </a:p>
        </p:txBody>
      </p:sp>
      <p:sp>
        <p:nvSpPr>
          <p:cNvPr id="293" name="Google Shape;293;p31"/>
          <p:cNvSpPr txBox="1"/>
          <p:nvPr>
            <p:ph idx="1" type="body"/>
          </p:nvPr>
        </p:nvSpPr>
        <p:spPr>
          <a:xfrm>
            <a:off x="457200" y="2383150"/>
            <a:ext cx="2678400" cy="2374500"/>
          </a:xfrm>
          <a:prstGeom prst="rect">
            <a:avLst/>
          </a:prstGeom>
          <a:solidFill>
            <a:srgbClr val="A6D68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None/>
            </a:pPr>
            <a:r>
              <a:rPr b="1" lang="en"/>
              <a:t>Scenario #1</a:t>
            </a:r>
            <a:endParaRPr b="1"/>
          </a:p>
          <a:p>
            <a:pPr indent="0" lvl="0" marL="0" rtl="0" algn="ctr">
              <a:spcBef>
                <a:spcPts val="600"/>
              </a:spcBef>
              <a:spcAft>
                <a:spcPts val="0"/>
              </a:spcAft>
              <a:buNone/>
            </a:pPr>
            <a:r>
              <a:rPr lang="en"/>
              <a:t>You get sick and miss all of your classes in one day. Three of your classes have midterms next week and the classes you missed were very useful review sessions! What do you do?</a:t>
            </a:r>
            <a:endParaRPr/>
          </a:p>
          <a:p>
            <a:pPr indent="0" lvl="0" marL="0" rtl="0" algn="ctr">
              <a:spcBef>
                <a:spcPts val="600"/>
              </a:spcBef>
              <a:spcAft>
                <a:spcPts val="0"/>
              </a:spcAft>
              <a:buNone/>
            </a:pPr>
            <a:r>
              <a:t/>
            </a:r>
            <a:endParaRPr/>
          </a:p>
        </p:txBody>
      </p:sp>
      <p:sp>
        <p:nvSpPr>
          <p:cNvPr id="294" name="Google Shape;294;p31"/>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295" name="Google Shape;295;p31"/>
          <p:cNvSpPr txBox="1"/>
          <p:nvPr/>
        </p:nvSpPr>
        <p:spPr>
          <a:xfrm>
            <a:off x="3501550" y="1859475"/>
            <a:ext cx="2324400" cy="1345200"/>
          </a:xfrm>
          <a:prstGeom prst="rect">
            <a:avLst/>
          </a:prstGeom>
          <a:solidFill>
            <a:srgbClr val="D5A6BD"/>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hivo"/>
                <a:ea typeface="Chivo"/>
                <a:cs typeface="Chivo"/>
                <a:sym typeface="Chivo"/>
              </a:rPr>
              <a:t>Option A</a:t>
            </a:r>
            <a:endParaRPr b="1">
              <a:latin typeface="Chivo"/>
              <a:ea typeface="Chivo"/>
              <a:cs typeface="Chivo"/>
              <a:sym typeface="Chivo"/>
            </a:endParaRPr>
          </a:p>
          <a:p>
            <a:pPr indent="0" lvl="0" marL="0" rtl="0" algn="ctr">
              <a:spcBef>
                <a:spcPts val="0"/>
              </a:spcBef>
              <a:spcAft>
                <a:spcPts val="0"/>
              </a:spcAft>
              <a:buNone/>
            </a:pPr>
            <a:r>
              <a:t/>
            </a:r>
            <a:endParaRPr b="1">
              <a:latin typeface="Chivo"/>
              <a:ea typeface="Chivo"/>
              <a:cs typeface="Chivo"/>
              <a:sym typeface="Chivo"/>
            </a:endParaRPr>
          </a:p>
          <a:p>
            <a:pPr indent="0" lvl="0" marL="0" rtl="0" algn="ctr">
              <a:spcBef>
                <a:spcPts val="0"/>
              </a:spcBef>
              <a:spcAft>
                <a:spcPts val="0"/>
              </a:spcAft>
              <a:buNone/>
            </a:pPr>
            <a:r>
              <a:rPr lang="en">
                <a:latin typeface="Chivo"/>
                <a:ea typeface="Chivo"/>
                <a:cs typeface="Chivo"/>
                <a:sym typeface="Chivo"/>
              </a:rPr>
              <a:t>Pull three all-nighters the moment you don’t have a fever so you can cram for all three exams.</a:t>
            </a:r>
            <a:endParaRPr>
              <a:latin typeface="Chivo"/>
              <a:ea typeface="Chivo"/>
              <a:cs typeface="Chivo"/>
              <a:sym typeface="Chivo"/>
            </a:endParaRPr>
          </a:p>
        </p:txBody>
      </p:sp>
      <p:sp>
        <p:nvSpPr>
          <p:cNvPr id="296" name="Google Shape;296;p31"/>
          <p:cNvSpPr txBox="1"/>
          <p:nvPr/>
        </p:nvSpPr>
        <p:spPr>
          <a:xfrm>
            <a:off x="5419400" y="3310900"/>
            <a:ext cx="2324400" cy="1608300"/>
          </a:xfrm>
          <a:prstGeom prst="rect">
            <a:avLst/>
          </a:prstGeom>
          <a:solidFill>
            <a:srgbClr val="E0666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hivo"/>
                <a:ea typeface="Chivo"/>
                <a:cs typeface="Chivo"/>
                <a:sym typeface="Chivo"/>
              </a:rPr>
              <a:t>Option B</a:t>
            </a:r>
            <a:endParaRPr b="1">
              <a:latin typeface="Chivo"/>
              <a:ea typeface="Chivo"/>
              <a:cs typeface="Chivo"/>
              <a:sym typeface="Chivo"/>
            </a:endParaRPr>
          </a:p>
          <a:p>
            <a:pPr indent="0" lvl="0" marL="0" rtl="0" algn="ctr">
              <a:spcBef>
                <a:spcPts val="0"/>
              </a:spcBef>
              <a:spcAft>
                <a:spcPts val="0"/>
              </a:spcAft>
              <a:buNone/>
            </a:pPr>
            <a:r>
              <a:t/>
            </a:r>
            <a:endParaRPr b="1">
              <a:latin typeface="Chivo"/>
              <a:ea typeface="Chivo"/>
              <a:cs typeface="Chivo"/>
              <a:sym typeface="Chivo"/>
            </a:endParaRPr>
          </a:p>
          <a:p>
            <a:pPr indent="0" lvl="0" marL="0" rtl="0" algn="ctr">
              <a:spcBef>
                <a:spcPts val="0"/>
              </a:spcBef>
              <a:spcAft>
                <a:spcPts val="0"/>
              </a:spcAft>
              <a:buNone/>
            </a:pPr>
            <a:r>
              <a:rPr lang="en">
                <a:latin typeface="Chivo"/>
                <a:ea typeface="Chivo"/>
                <a:cs typeface="Chivo"/>
                <a:sym typeface="Chivo"/>
              </a:rPr>
              <a:t>Look on your course websites to see if there are conflict exams that would give you more time. </a:t>
            </a:r>
            <a:endParaRPr>
              <a:latin typeface="Chivo"/>
              <a:ea typeface="Chivo"/>
              <a:cs typeface="Chivo"/>
              <a:sym typeface="Chivo"/>
            </a:endParaRPr>
          </a:p>
        </p:txBody>
      </p:sp>
      <p:sp>
        <p:nvSpPr>
          <p:cNvPr id="297" name="Google Shape;297;p31"/>
          <p:cNvSpPr txBox="1"/>
          <p:nvPr/>
        </p:nvSpPr>
        <p:spPr>
          <a:xfrm>
            <a:off x="6442200" y="1561000"/>
            <a:ext cx="2324400" cy="13911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hivo"/>
                <a:ea typeface="Chivo"/>
                <a:cs typeface="Chivo"/>
                <a:sym typeface="Chivo"/>
              </a:rPr>
              <a:t>Option C</a:t>
            </a:r>
            <a:endParaRPr b="1">
              <a:latin typeface="Chivo"/>
              <a:ea typeface="Chivo"/>
              <a:cs typeface="Chivo"/>
              <a:sym typeface="Chivo"/>
            </a:endParaRPr>
          </a:p>
          <a:p>
            <a:pPr indent="0" lvl="0" marL="0" rtl="0" algn="ctr">
              <a:spcBef>
                <a:spcPts val="0"/>
              </a:spcBef>
              <a:spcAft>
                <a:spcPts val="0"/>
              </a:spcAft>
              <a:buNone/>
            </a:pPr>
            <a:r>
              <a:t/>
            </a:r>
            <a:endParaRPr b="1">
              <a:latin typeface="Chivo"/>
              <a:ea typeface="Chivo"/>
              <a:cs typeface="Chivo"/>
              <a:sym typeface="Chivo"/>
            </a:endParaRPr>
          </a:p>
          <a:p>
            <a:pPr indent="0" lvl="0" marL="0" rtl="0" algn="ctr">
              <a:spcBef>
                <a:spcPts val="0"/>
              </a:spcBef>
              <a:spcAft>
                <a:spcPts val="0"/>
              </a:spcAft>
              <a:buNone/>
            </a:pPr>
            <a:r>
              <a:rPr lang="en">
                <a:latin typeface="Chivo"/>
                <a:ea typeface="Chivo"/>
                <a:cs typeface="Chivo"/>
                <a:sym typeface="Chivo"/>
              </a:rPr>
              <a:t>Go to McKinley. Email your professors explaining your situation with a note.</a:t>
            </a:r>
            <a:endParaRPr>
              <a:latin typeface="Chivo"/>
              <a:ea typeface="Chivo"/>
              <a:cs typeface="Chivo"/>
              <a:sym typeface="Chi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2"/>
          <p:cNvSpPr txBox="1"/>
          <p:nvPr>
            <p:ph type="title"/>
          </p:nvPr>
        </p:nvSpPr>
        <p:spPr>
          <a:xfrm>
            <a:off x="457200" y="-1033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Time Management Activity</a:t>
            </a:r>
            <a:endParaRPr/>
          </a:p>
          <a:p>
            <a:pPr indent="0" lvl="0" marL="0" rtl="0" algn="l">
              <a:spcBef>
                <a:spcPts val="0"/>
              </a:spcBef>
              <a:spcAft>
                <a:spcPts val="0"/>
              </a:spcAft>
              <a:buNone/>
            </a:pPr>
            <a:r>
              <a:rPr lang="en" sz="2400"/>
              <a:t>Scenario #2</a:t>
            </a:r>
            <a:endParaRPr sz="2400"/>
          </a:p>
        </p:txBody>
      </p:sp>
      <p:sp>
        <p:nvSpPr>
          <p:cNvPr id="303" name="Google Shape;303;p32"/>
          <p:cNvSpPr txBox="1"/>
          <p:nvPr>
            <p:ph idx="1" type="body"/>
          </p:nvPr>
        </p:nvSpPr>
        <p:spPr>
          <a:xfrm>
            <a:off x="457200" y="2383150"/>
            <a:ext cx="2678400" cy="2374500"/>
          </a:xfrm>
          <a:prstGeom prst="rect">
            <a:avLst/>
          </a:prstGeom>
          <a:solidFill>
            <a:srgbClr val="A6D683"/>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b="1" lang="en"/>
              <a:t>Scenario #2</a:t>
            </a:r>
            <a:endParaRPr b="1"/>
          </a:p>
          <a:p>
            <a:pPr indent="0" lvl="0" marL="0" rtl="0" algn="ctr">
              <a:spcBef>
                <a:spcPts val="600"/>
              </a:spcBef>
              <a:spcAft>
                <a:spcPts val="0"/>
              </a:spcAft>
              <a:buClr>
                <a:schemeClr val="dk1"/>
              </a:buClr>
              <a:buSzPts val="1100"/>
              <a:buFont typeface="Arial"/>
              <a:buNone/>
            </a:pPr>
            <a:r>
              <a:rPr lang="en"/>
              <a:t>Your RSO has an important competition/presentation coming up that you have to attend. You also have a big project due next week. How do you manage?</a:t>
            </a:r>
            <a:endParaRPr b="1"/>
          </a:p>
        </p:txBody>
      </p:sp>
      <p:sp>
        <p:nvSpPr>
          <p:cNvPr id="304" name="Google Shape;304;p32"/>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05" name="Google Shape;305;p32"/>
          <p:cNvSpPr txBox="1"/>
          <p:nvPr/>
        </p:nvSpPr>
        <p:spPr>
          <a:xfrm>
            <a:off x="3481500" y="1618850"/>
            <a:ext cx="2324400" cy="1980600"/>
          </a:xfrm>
          <a:prstGeom prst="rect">
            <a:avLst/>
          </a:prstGeom>
          <a:solidFill>
            <a:srgbClr val="D5A6BD"/>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hivo"/>
                <a:ea typeface="Chivo"/>
                <a:cs typeface="Chivo"/>
                <a:sym typeface="Chivo"/>
              </a:rPr>
              <a:t>Option A</a:t>
            </a:r>
            <a:endParaRPr b="1">
              <a:latin typeface="Chivo"/>
              <a:ea typeface="Chivo"/>
              <a:cs typeface="Chivo"/>
              <a:sym typeface="Chivo"/>
            </a:endParaRPr>
          </a:p>
          <a:p>
            <a:pPr indent="0" lvl="0" marL="0" rtl="0" algn="ctr">
              <a:spcBef>
                <a:spcPts val="0"/>
              </a:spcBef>
              <a:spcAft>
                <a:spcPts val="0"/>
              </a:spcAft>
              <a:buNone/>
            </a:pPr>
            <a:r>
              <a:t/>
            </a:r>
            <a:endParaRPr b="1">
              <a:latin typeface="Chivo"/>
              <a:ea typeface="Chivo"/>
              <a:cs typeface="Chivo"/>
              <a:sym typeface="Chivo"/>
            </a:endParaRPr>
          </a:p>
          <a:p>
            <a:pPr indent="0" lvl="0" marL="0" rtl="0" algn="ctr">
              <a:spcBef>
                <a:spcPts val="0"/>
              </a:spcBef>
              <a:spcAft>
                <a:spcPts val="0"/>
              </a:spcAft>
              <a:buNone/>
            </a:pPr>
            <a:r>
              <a:rPr lang="en">
                <a:latin typeface="Chivo"/>
                <a:ea typeface="Chivo"/>
                <a:cs typeface="Chivo"/>
                <a:sym typeface="Chivo"/>
              </a:rPr>
              <a:t>Organize your time so you can finish the project before the competition because you can’t let your team down or compromise your grades.</a:t>
            </a:r>
            <a:endParaRPr>
              <a:latin typeface="Chivo"/>
              <a:ea typeface="Chivo"/>
              <a:cs typeface="Chivo"/>
              <a:sym typeface="Chivo"/>
            </a:endParaRPr>
          </a:p>
        </p:txBody>
      </p:sp>
      <p:sp>
        <p:nvSpPr>
          <p:cNvPr id="306" name="Google Shape;306;p32"/>
          <p:cNvSpPr txBox="1"/>
          <p:nvPr/>
        </p:nvSpPr>
        <p:spPr>
          <a:xfrm>
            <a:off x="6010850" y="3360350"/>
            <a:ext cx="2324400" cy="1608300"/>
          </a:xfrm>
          <a:prstGeom prst="rect">
            <a:avLst/>
          </a:prstGeom>
          <a:solidFill>
            <a:srgbClr val="E0666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hivo"/>
                <a:ea typeface="Chivo"/>
                <a:cs typeface="Chivo"/>
                <a:sym typeface="Chivo"/>
              </a:rPr>
              <a:t>Option B</a:t>
            </a:r>
            <a:endParaRPr b="1">
              <a:latin typeface="Chivo"/>
              <a:ea typeface="Chivo"/>
              <a:cs typeface="Chivo"/>
              <a:sym typeface="Chivo"/>
            </a:endParaRPr>
          </a:p>
          <a:p>
            <a:pPr indent="0" lvl="0" marL="0" rtl="0" algn="ctr">
              <a:spcBef>
                <a:spcPts val="0"/>
              </a:spcBef>
              <a:spcAft>
                <a:spcPts val="0"/>
              </a:spcAft>
              <a:buNone/>
            </a:pPr>
            <a:r>
              <a:t/>
            </a:r>
            <a:endParaRPr b="1">
              <a:latin typeface="Chivo"/>
              <a:ea typeface="Chivo"/>
              <a:cs typeface="Chivo"/>
              <a:sym typeface="Chivo"/>
            </a:endParaRPr>
          </a:p>
          <a:p>
            <a:pPr indent="0" lvl="0" marL="0" rtl="0" algn="ctr">
              <a:spcBef>
                <a:spcPts val="0"/>
              </a:spcBef>
              <a:spcAft>
                <a:spcPts val="0"/>
              </a:spcAft>
              <a:buNone/>
            </a:pPr>
            <a:r>
              <a:rPr lang="en">
                <a:latin typeface="Chivo"/>
                <a:ea typeface="Chivo"/>
                <a:cs typeface="Chivo"/>
                <a:sym typeface="Chivo"/>
              </a:rPr>
              <a:t>Let your team deal on their own at the competition. Focus only on your grades.</a:t>
            </a:r>
            <a:endParaRPr>
              <a:latin typeface="Chivo"/>
              <a:ea typeface="Chivo"/>
              <a:cs typeface="Chivo"/>
              <a:sym typeface="Chivo"/>
            </a:endParaRPr>
          </a:p>
        </p:txBody>
      </p:sp>
      <p:sp>
        <p:nvSpPr>
          <p:cNvPr id="307" name="Google Shape;307;p32"/>
          <p:cNvSpPr txBox="1"/>
          <p:nvPr/>
        </p:nvSpPr>
        <p:spPr>
          <a:xfrm>
            <a:off x="6472125" y="1369025"/>
            <a:ext cx="2324400" cy="1857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hivo"/>
                <a:ea typeface="Chivo"/>
                <a:cs typeface="Chivo"/>
                <a:sym typeface="Chivo"/>
              </a:rPr>
              <a:t>Option C</a:t>
            </a:r>
            <a:endParaRPr b="1">
              <a:latin typeface="Chivo"/>
              <a:ea typeface="Chivo"/>
              <a:cs typeface="Chivo"/>
              <a:sym typeface="Chivo"/>
            </a:endParaRPr>
          </a:p>
          <a:p>
            <a:pPr indent="0" lvl="0" marL="0" rtl="0" algn="ctr">
              <a:spcBef>
                <a:spcPts val="0"/>
              </a:spcBef>
              <a:spcAft>
                <a:spcPts val="0"/>
              </a:spcAft>
              <a:buNone/>
            </a:pPr>
            <a:r>
              <a:t/>
            </a:r>
            <a:endParaRPr b="1">
              <a:latin typeface="Chivo"/>
              <a:ea typeface="Chivo"/>
              <a:cs typeface="Chivo"/>
              <a:sym typeface="Chivo"/>
            </a:endParaRPr>
          </a:p>
          <a:p>
            <a:pPr indent="0" lvl="0" marL="0" rtl="0" algn="ctr">
              <a:spcBef>
                <a:spcPts val="0"/>
              </a:spcBef>
              <a:spcAft>
                <a:spcPts val="0"/>
              </a:spcAft>
              <a:buNone/>
            </a:pPr>
            <a:r>
              <a:rPr lang="en">
                <a:latin typeface="Chivo"/>
                <a:ea typeface="Chivo"/>
                <a:cs typeface="Chivo"/>
                <a:sym typeface="Chivo"/>
              </a:rPr>
              <a:t>Fake illness. Get a note from McKinley so you don’t have to go to the competition and you get an extension on the project.</a:t>
            </a:r>
            <a:endParaRPr>
              <a:latin typeface="Chivo"/>
              <a:ea typeface="Chivo"/>
              <a:cs typeface="Chivo"/>
              <a:sym typeface="Chi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3"/>
          <p:cNvSpPr txBox="1"/>
          <p:nvPr>
            <p:ph type="ctrTitle"/>
          </p:nvPr>
        </p:nvSpPr>
        <p:spPr>
          <a:xfrm>
            <a:off x="457200" y="799275"/>
            <a:ext cx="5486400" cy="91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Hidden Gems</a:t>
            </a:r>
            <a:endParaRPr/>
          </a:p>
        </p:txBody>
      </p:sp>
      <p:sp>
        <p:nvSpPr>
          <p:cNvPr id="313" name="Google Shape;313;p33"/>
          <p:cNvSpPr/>
          <p:nvPr/>
        </p:nvSpPr>
        <p:spPr>
          <a:xfrm>
            <a:off x="457200" y="3078275"/>
            <a:ext cx="1594188" cy="575856"/>
          </a:xfrm>
          <a:prstGeom prst="flowChartTerminator">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Mckinley Packs</a:t>
            </a:r>
            <a:endParaRPr/>
          </a:p>
        </p:txBody>
      </p:sp>
      <p:sp>
        <p:nvSpPr>
          <p:cNvPr id="314" name="Google Shape;314;p33"/>
          <p:cNvSpPr/>
          <p:nvPr/>
        </p:nvSpPr>
        <p:spPr>
          <a:xfrm>
            <a:off x="6795875" y="2996550"/>
            <a:ext cx="1594188" cy="575856"/>
          </a:xfrm>
          <a:prstGeom prst="flowChartTerminator">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Green Street Restaurants</a:t>
            </a:r>
            <a:endParaRPr/>
          </a:p>
        </p:txBody>
      </p:sp>
      <p:sp>
        <p:nvSpPr>
          <p:cNvPr id="315" name="Google Shape;315;p33"/>
          <p:cNvSpPr/>
          <p:nvPr/>
        </p:nvSpPr>
        <p:spPr>
          <a:xfrm>
            <a:off x="5943600" y="4197050"/>
            <a:ext cx="1594188" cy="575856"/>
          </a:xfrm>
          <a:prstGeom prst="flowChartTerminator">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Departmental Free Printing</a:t>
            </a:r>
            <a:endParaRPr/>
          </a:p>
        </p:txBody>
      </p:sp>
      <p:sp>
        <p:nvSpPr>
          <p:cNvPr id="316" name="Google Shape;316;p33"/>
          <p:cNvSpPr/>
          <p:nvPr/>
        </p:nvSpPr>
        <p:spPr>
          <a:xfrm>
            <a:off x="916425" y="4197050"/>
            <a:ext cx="2029320" cy="575856"/>
          </a:xfrm>
          <a:prstGeom prst="flowChartTerminator">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Residence Hall Libraries</a:t>
            </a:r>
            <a:endParaRPr/>
          </a:p>
        </p:txBody>
      </p:sp>
      <p:sp>
        <p:nvSpPr>
          <p:cNvPr id="317" name="Google Shape;317;p33"/>
          <p:cNvSpPr/>
          <p:nvPr/>
        </p:nvSpPr>
        <p:spPr>
          <a:xfrm>
            <a:off x="5201675" y="1946450"/>
            <a:ext cx="1594188" cy="575856"/>
          </a:xfrm>
          <a:prstGeom prst="flowChartTerminator">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Virtual Book Club</a:t>
            </a:r>
            <a:endParaRPr/>
          </a:p>
        </p:txBody>
      </p:sp>
      <p:sp>
        <p:nvSpPr>
          <p:cNvPr id="318" name="Google Shape;318;p33"/>
          <p:cNvSpPr/>
          <p:nvPr/>
        </p:nvSpPr>
        <p:spPr>
          <a:xfrm>
            <a:off x="2283975" y="2283825"/>
            <a:ext cx="1594188" cy="575856"/>
          </a:xfrm>
          <a:prstGeom prst="flowChartTerminator">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Pocket Points</a:t>
            </a:r>
            <a:endParaRPr/>
          </a:p>
        </p:txBody>
      </p:sp>
      <p:sp>
        <p:nvSpPr>
          <p:cNvPr id="319" name="Google Shape;319;p33"/>
          <p:cNvSpPr/>
          <p:nvPr/>
        </p:nvSpPr>
        <p:spPr>
          <a:xfrm>
            <a:off x="3999525" y="3312700"/>
            <a:ext cx="1594188" cy="575856"/>
          </a:xfrm>
          <a:prstGeom prst="flowChartTerminator">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Audience tips?</a:t>
            </a:r>
            <a:endParaRPr/>
          </a:p>
        </p:txBody>
      </p:sp>
      <p:sp>
        <p:nvSpPr>
          <p:cNvPr id="320" name="Google Shape;320;p33"/>
          <p:cNvSpPr/>
          <p:nvPr/>
        </p:nvSpPr>
        <p:spPr>
          <a:xfrm>
            <a:off x="6000025" y="896350"/>
            <a:ext cx="1594188" cy="575856"/>
          </a:xfrm>
          <a:prstGeom prst="flowChartTerminator">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Illini Union Events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CA388"/>
            </a:gs>
            <a:gs pos="100000">
              <a:srgbClr val="A6D683"/>
            </a:gs>
          </a:gsLst>
          <a:lin ang="0" scaled="0"/>
        </a:gradFill>
      </p:bgPr>
    </p:bg>
    <p:spTree>
      <p:nvGrpSpPr>
        <p:cNvPr id="162" name="Shape 162"/>
        <p:cNvGrpSpPr/>
        <p:nvPr/>
      </p:nvGrpSpPr>
      <p:grpSpPr>
        <a:xfrm>
          <a:off x="0" y="0"/>
          <a:ext cx="0" cy="0"/>
          <a:chOff x="0" y="0"/>
          <a:chExt cx="0" cy="0"/>
        </a:xfrm>
      </p:grpSpPr>
      <p:sp>
        <p:nvSpPr>
          <p:cNvPr id="163" name="Google Shape;163;p16"/>
          <p:cNvSpPr txBox="1"/>
          <p:nvPr>
            <p:ph idx="4294967295"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Sign In</a:t>
            </a:r>
            <a:endParaRPr/>
          </a:p>
          <a:p>
            <a:pPr indent="0" lvl="0" marL="0" rtl="0" algn="l">
              <a:spcBef>
                <a:spcPts val="0"/>
              </a:spcBef>
              <a:spcAft>
                <a:spcPts val="0"/>
              </a:spcAft>
              <a:buNone/>
            </a:pPr>
            <a:r>
              <a:t/>
            </a:r>
            <a:endParaRPr/>
          </a:p>
        </p:txBody>
      </p:sp>
      <p:sp>
        <p:nvSpPr>
          <p:cNvPr id="164" name="Google Shape;164;p1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165" name="Google Shape;165;p16"/>
          <p:cNvSpPr/>
          <p:nvPr/>
        </p:nvSpPr>
        <p:spPr>
          <a:xfrm>
            <a:off x="629450" y="1435100"/>
            <a:ext cx="3585600" cy="7788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t>Grainger Student Portal Sign-In</a:t>
            </a:r>
            <a:endParaRPr sz="1800"/>
          </a:p>
        </p:txBody>
      </p:sp>
      <p:sp>
        <p:nvSpPr>
          <p:cNvPr id="166" name="Google Shape;166;p16"/>
          <p:cNvSpPr/>
          <p:nvPr/>
        </p:nvSpPr>
        <p:spPr>
          <a:xfrm>
            <a:off x="5425550" y="1385925"/>
            <a:ext cx="2830800" cy="7788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Other Sign-In</a:t>
            </a:r>
            <a:endParaRPr sz="1800"/>
          </a:p>
        </p:txBody>
      </p:sp>
      <p:sp>
        <p:nvSpPr>
          <p:cNvPr id="167" name="Google Shape;167;p16"/>
          <p:cNvSpPr txBox="1"/>
          <p:nvPr/>
        </p:nvSpPr>
        <p:spPr>
          <a:xfrm>
            <a:off x="311700" y="4548175"/>
            <a:ext cx="8520600" cy="6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Don’t have access to Grainger Student Portal?</a:t>
            </a:r>
            <a:endParaRPr/>
          </a:p>
          <a:p>
            <a:pPr indent="0" lvl="0" marL="0" rtl="0" algn="ctr">
              <a:spcBef>
                <a:spcPts val="0"/>
              </a:spcBef>
              <a:spcAft>
                <a:spcPts val="0"/>
              </a:spcAft>
              <a:buNone/>
            </a:pPr>
            <a:r>
              <a:rPr lang="en"/>
              <a:t>Membership Form submissions will be used to add you on the platform in a couple of weeks.</a:t>
            </a:r>
            <a:endParaRPr/>
          </a:p>
          <a:p>
            <a:pPr indent="0" lvl="0" marL="0" rtl="0" algn="l">
              <a:spcBef>
                <a:spcPts val="0"/>
              </a:spcBef>
              <a:spcAft>
                <a:spcPts val="0"/>
              </a:spcAft>
              <a:buNone/>
            </a:pPr>
            <a:r>
              <a:t/>
            </a:r>
            <a:endParaRPr/>
          </a:p>
        </p:txBody>
      </p:sp>
      <p:pic>
        <p:nvPicPr>
          <p:cNvPr id="168" name="Google Shape;168;p16"/>
          <p:cNvPicPr preferRelativeResize="0"/>
          <p:nvPr/>
        </p:nvPicPr>
        <p:blipFill rotWithShape="1">
          <a:blip r:embed="rId3">
            <a:alphaModFix/>
          </a:blip>
          <a:srcRect b="12664" l="13649" r="66499" t="45936"/>
          <a:stretch/>
        </p:blipFill>
        <p:spPr>
          <a:xfrm>
            <a:off x="933200" y="2164725"/>
            <a:ext cx="2392426" cy="2383449"/>
          </a:xfrm>
          <a:prstGeom prst="rect">
            <a:avLst/>
          </a:prstGeom>
          <a:noFill/>
          <a:ln>
            <a:noFill/>
          </a:ln>
        </p:spPr>
      </p:pic>
      <p:pic>
        <p:nvPicPr>
          <p:cNvPr id="169" name="Google Shape;169;p16"/>
          <p:cNvPicPr preferRelativeResize="0"/>
          <p:nvPr/>
        </p:nvPicPr>
        <p:blipFill>
          <a:blip r:embed="rId4">
            <a:alphaModFix/>
          </a:blip>
          <a:stretch>
            <a:fillRect/>
          </a:stretch>
        </p:blipFill>
        <p:spPr>
          <a:xfrm>
            <a:off x="5858677" y="2164727"/>
            <a:ext cx="2141900" cy="2141900"/>
          </a:xfrm>
          <a:prstGeom prst="rect">
            <a:avLst/>
          </a:prstGeom>
          <a:noFill/>
          <a:ln>
            <a:noFill/>
          </a:ln>
        </p:spPr>
      </p:pic>
      <p:sp>
        <p:nvSpPr>
          <p:cNvPr id="170" name="Google Shape;170;p16"/>
          <p:cNvSpPr txBox="1"/>
          <p:nvPr/>
        </p:nvSpPr>
        <p:spPr>
          <a:xfrm>
            <a:off x="5710250" y="4259500"/>
            <a:ext cx="30156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50" u="sng">
                <a:solidFill>
                  <a:schemeClr val="hlink"/>
                </a:solidFill>
                <a:highlight>
                  <a:srgbClr val="FFFFFF"/>
                </a:highlight>
                <a:latin typeface="Verdana"/>
                <a:ea typeface="Verdana"/>
                <a:cs typeface="Verdana"/>
                <a:sym typeface="Verdana"/>
                <a:hlinkClick r:id="rId5"/>
              </a:rPr>
              <a:t>https://tinyurl.com/y69dfeon</a:t>
            </a:r>
            <a:endParaRPr>
              <a:latin typeface="Chivo"/>
              <a:ea typeface="Chivo"/>
              <a:cs typeface="Chivo"/>
              <a:sym typeface="Chiv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type="ctrTitle"/>
          </p:nvPr>
        </p:nvSpPr>
        <p:spPr>
          <a:xfrm>
            <a:off x="457200" y="799275"/>
            <a:ext cx="8320500" cy="91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Ways to Escape UIUC</a:t>
            </a:r>
            <a:endParaRPr/>
          </a:p>
        </p:txBody>
      </p:sp>
      <p:sp>
        <p:nvSpPr>
          <p:cNvPr id="326" name="Google Shape;326;p34"/>
          <p:cNvSpPr/>
          <p:nvPr/>
        </p:nvSpPr>
        <p:spPr>
          <a:xfrm>
            <a:off x="457200" y="3078275"/>
            <a:ext cx="1594188" cy="575856"/>
          </a:xfrm>
          <a:prstGeom prst="flowChartTerminator">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Parks</a:t>
            </a:r>
            <a:endParaRPr/>
          </a:p>
        </p:txBody>
      </p:sp>
      <p:sp>
        <p:nvSpPr>
          <p:cNvPr id="327" name="Google Shape;327;p34"/>
          <p:cNvSpPr/>
          <p:nvPr/>
        </p:nvSpPr>
        <p:spPr>
          <a:xfrm>
            <a:off x="6688925" y="3852025"/>
            <a:ext cx="2029320" cy="575856"/>
          </a:xfrm>
          <a:prstGeom prst="flowChartTerminator">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Downtown Urbana</a:t>
            </a:r>
            <a:endParaRPr/>
          </a:p>
        </p:txBody>
      </p:sp>
      <p:sp>
        <p:nvSpPr>
          <p:cNvPr id="328" name="Google Shape;328;p34"/>
          <p:cNvSpPr/>
          <p:nvPr/>
        </p:nvSpPr>
        <p:spPr>
          <a:xfrm>
            <a:off x="916425" y="4197050"/>
            <a:ext cx="2029320" cy="575856"/>
          </a:xfrm>
          <a:prstGeom prst="flowChartTerminator">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Social/Athletic RSO’s</a:t>
            </a:r>
            <a:endParaRPr/>
          </a:p>
        </p:txBody>
      </p:sp>
      <p:sp>
        <p:nvSpPr>
          <p:cNvPr id="329" name="Google Shape;329;p34"/>
          <p:cNvSpPr/>
          <p:nvPr/>
        </p:nvSpPr>
        <p:spPr>
          <a:xfrm>
            <a:off x="3106525" y="2502425"/>
            <a:ext cx="1888650" cy="575856"/>
          </a:xfrm>
          <a:prstGeom prst="flowChartTerminator">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Japan House/Koi Pond</a:t>
            </a:r>
            <a:endParaRPr/>
          </a:p>
        </p:txBody>
      </p:sp>
      <p:sp>
        <p:nvSpPr>
          <p:cNvPr id="330" name="Google Shape;330;p34"/>
          <p:cNvSpPr/>
          <p:nvPr/>
        </p:nvSpPr>
        <p:spPr>
          <a:xfrm>
            <a:off x="1042775" y="1787350"/>
            <a:ext cx="1594188" cy="575856"/>
          </a:xfrm>
          <a:prstGeom prst="flowChartTerminator">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Tennis Courts</a:t>
            </a:r>
            <a:endParaRPr/>
          </a:p>
        </p:txBody>
      </p:sp>
      <p:sp>
        <p:nvSpPr>
          <p:cNvPr id="331" name="Google Shape;331;p34"/>
          <p:cNvSpPr/>
          <p:nvPr/>
        </p:nvSpPr>
        <p:spPr>
          <a:xfrm>
            <a:off x="3820350" y="3654125"/>
            <a:ext cx="1594188" cy="575856"/>
          </a:xfrm>
          <a:prstGeom prst="flowChartTerminator">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Audience tips?</a:t>
            </a:r>
            <a:endParaRPr/>
          </a:p>
        </p:txBody>
      </p:sp>
      <p:sp>
        <p:nvSpPr>
          <p:cNvPr id="332" name="Google Shape;332;p34"/>
          <p:cNvSpPr/>
          <p:nvPr/>
        </p:nvSpPr>
        <p:spPr>
          <a:xfrm>
            <a:off x="5943075" y="2786800"/>
            <a:ext cx="2343438" cy="575856"/>
          </a:xfrm>
          <a:prstGeom prst="flowChartTerminator">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Downtown Champaign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5"/>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Upcoming Events</a:t>
            </a:r>
            <a:endParaRPr/>
          </a:p>
        </p:txBody>
      </p:sp>
      <p:sp>
        <p:nvSpPr>
          <p:cNvPr id="338" name="Google Shape;338;p35"/>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39" name="Google Shape;339;p35"/>
          <p:cNvSpPr/>
          <p:nvPr/>
        </p:nvSpPr>
        <p:spPr>
          <a:xfrm rot="8132499">
            <a:off x="480706"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5"/>
          <p:cNvSpPr/>
          <p:nvPr/>
        </p:nvSpPr>
        <p:spPr>
          <a:xfrm rot="8132499">
            <a:off x="937905"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5"/>
          <p:cNvSpPr/>
          <p:nvPr/>
        </p:nvSpPr>
        <p:spPr>
          <a:xfrm rot="8132499">
            <a:off x="1389605" y="1507510"/>
            <a:ext cx="807835" cy="832445"/>
          </a:xfrm>
          <a:prstGeom prst="halfFrame">
            <a:avLst>
              <a:gd fmla="val 33333" name="adj1"/>
              <a:gd fmla="val 33333" name="adj2"/>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5"/>
          <p:cNvSpPr/>
          <p:nvPr/>
        </p:nvSpPr>
        <p:spPr>
          <a:xfrm rot="8132499">
            <a:off x="185321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5"/>
          <p:cNvSpPr/>
          <p:nvPr/>
        </p:nvSpPr>
        <p:spPr>
          <a:xfrm rot="8132499">
            <a:off x="230904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5"/>
          <p:cNvSpPr/>
          <p:nvPr/>
        </p:nvSpPr>
        <p:spPr>
          <a:xfrm rot="8132499">
            <a:off x="5054995"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
          <p:cNvSpPr/>
          <p:nvPr/>
        </p:nvSpPr>
        <p:spPr>
          <a:xfrm rot="8132499">
            <a:off x="2769491"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p:nvPr/>
        </p:nvSpPr>
        <p:spPr>
          <a:xfrm rot="8132499">
            <a:off x="3682016"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5"/>
          <p:cNvSpPr/>
          <p:nvPr/>
        </p:nvSpPr>
        <p:spPr>
          <a:xfrm rot="8132499">
            <a:off x="5504195"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5"/>
          <p:cNvSpPr/>
          <p:nvPr/>
        </p:nvSpPr>
        <p:spPr>
          <a:xfrm rot="8132499">
            <a:off x="460300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5"/>
          <p:cNvSpPr/>
          <p:nvPr/>
        </p:nvSpPr>
        <p:spPr>
          <a:xfrm rot="8132499">
            <a:off x="3223427"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5"/>
          <p:cNvSpPr/>
          <p:nvPr/>
        </p:nvSpPr>
        <p:spPr>
          <a:xfrm rot="8132499">
            <a:off x="4136826"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5"/>
          <p:cNvSpPr/>
          <p:nvPr/>
        </p:nvSpPr>
        <p:spPr>
          <a:xfrm rot="8132499">
            <a:off x="7326367"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
          <p:cNvSpPr/>
          <p:nvPr/>
        </p:nvSpPr>
        <p:spPr>
          <a:xfrm rot="8132499">
            <a:off x="6871543"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5"/>
          <p:cNvSpPr/>
          <p:nvPr/>
        </p:nvSpPr>
        <p:spPr>
          <a:xfrm rot="8132499">
            <a:off x="6417787"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p:cNvSpPr/>
          <p:nvPr/>
        </p:nvSpPr>
        <p:spPr>
          <a:xfrm rot="8132499">
            <a:off x="5957504" y="1507522"/>
            <a:ext cx="807835" cy="832445"/>
          </a:xfrm>
          <a:prstGeom prst="halfFrame">
            <a:avLst>
              <a:gd fmla="val 33333" name="adj1"/>
              <a:gd fmla="val 33333"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5"/>
          <p:cNvSpPr/>
          <p:nvPr/>
        </p:nvSpPr>
        <p:spPr>
          <a:xfrm rot="-5400000">
            <a:off x="1408810" y="2234690"/>
            <a:ext cx="393900" cy="1430100"/>
          </a:xfrm>
          <a:prstGeom prst="leftBrace">
            <a:avLst>
              <a:gd fmla="val 8333" name="adj1"/>
              <a:gd fmla="val 50000" name="adj2"/>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p:nvPr/>
        </p:nvSpPr>
        <p:spPr>
          <a:xfrm rot="-5400000">
            <a:off x="3936608" y="1136990"/>
            <a:ext cx="393900" cy="3625500"/>
          </a:xfrm>
          <a:prstGeom prst="leftBrace">
            <a:avLst>
              <a:gd fmla="val 8333" name="adj1"/>
              <a:gd fmla="val 57113" name="adj2"/>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5"/>
          <p:cNvSpPr/>
          <p:nvPr/>
        </p:nvSpPr>
        <p:spPr>
          <a:xfrm rot="-5400000">
            <a:off x="6940378" y="1771340"/>
            <a:ext cx="393900" cy="2356800"/>
          </a:xfrm>
          <a:prstGeom prst="leftBrace">
            <a:avLst>
              <a:gd fmla="val 8333" name="adj1"/>
              <a:gd fmla="val 50000" name="adj2"/>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p:nvPr/>
        </p:nvSpPr>
        <p:spPr>
          <a:xfrm>
            <a:off x="306461" y="3333628"/>
            <a:ext cx="2598600" cy="1723200"/>
          </a:xfrm>
          <a:prstGeom prst="rect">
            <a:avLst/>
          </a:prstGeom>
          <a:solidFill>
            <a:srgbClr val="FFFFFF"/>
          </a:solid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Fun!</a:t>
            </a:r>
            <a:endParaRPr b="1">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JEB Elections!</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Sunday, Sept. 20th</a:t>
            </a:r>
            <a:endParaRPr b="1">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en">
                <a:latin typeface="Lato"/>
                <a:ea typeface="Lato"/>
                <a:cs typeface="Lato"/>
                <a:sym typeface="Lato"/>
              </a:rPr>
              <a:t>Research Workshop</a:t>
            </a:r>
            <a:endParaRPr>
              <a:latin typeface="Lato"/>
              <a:ea typeface="Lato"/>
              <a:cs typeface="Lato"/>
              <a:sym typeface="Lato"/>
            </a:endParaRPr>
          </a:p>
          <a:p>
            <a:pPr indent="-317500" lvl="1" marL="914400" marR="0" rtl="0" algn="l">
              <a:lnSpc>
                <a:spcPct val="100000"/>
              </a:lnSpc>
              <a:spcBef>
                <a:spcPts val="0"/>
              </a:spcBef>
              <a:spcAft>
                <a:spcPts val="0"/>
              </a:spcAft>
              <a:buSzPts val="1400"/>
              <a:buFont typeface="Lato"/>
              <a:buChar char="❏"/>
            </a:pPr>
            <a:r>
              <a:rPr lang="en">
                <a:latin typeface="Lato"/>
                <a:ea typeface="Lato"/>
                <a:cs typeface="Lato"/>
                <a:sym typeface="Lato"/>
              </a:rPr>
              <a:t>Thursday, Sept. 24th</a:t>
            </a:r>
            <a:endParaRPr>
              <a:latin typeface="Lato"/>
              <a:ea typeface="Lato"/>
              <a:cs typeface="Lato"/>
              <a:sym typeface="Lato"/>
            </a:endParaRPr>
          </a:p>
          <a:p>
            <a:pPr indent="0" lvl="0" marL="457200" marR="0" rtl="0" algn="l">
              <a:lnSpc>
                <a:spcPct val="100000"/>
              </a:lnSpc>
              <a:spcBef>
                <a:spcPts val="0"/>
              </a:spcBef>
              <a:spcAft>
                <a:spcPts val="0"/>
              </a:spcAft>
              <a:buNone/>
            </a:pPr>
            <a:r>
              <a:t/>
            </a:r>
            <a:endParaRPr>
              <a:latin typeface="Lato"/>
              <a:ea typeface="Lato"/>
              <a:cs typeface="Lato"/>
              <a:sym typeface="Lato"/>
            </a:endParaRPr>
          </a:p>
        </p:txBody>
      </p:sp>
      <p:sp>
        <p:nvSpPr>
          <p:cNvPr id="359" name="Google Shape;359;p35"/>
          <p:cNvSpPr/>
          <p:nvPr/>
        </p:nvSpPr>
        <p:spPr>
          <a:xfrm>
            <a:off x="3072245" y="3333628"/>
            <a:ext cx="2598600" cy="1723200"/>
          </a:xfrm>
          <a:prstGeom prst="rect">
            <a:avLst/>
          </a:prstGeom>
          <a:solidFill>
            <a:srgbClr val="FFFFFF"/>
          </a:solid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50">
                <a:latin typeface="Lato"/>
                <a:ea typeface="Lato"/>
                <a:cs typeface="Lato"/>
                <a:sym typeface="Lato"/>
              </a:rPr>
              <a:t>Academic</a:t>
            </a:r>
            <a:endParaRPr sz="1350">
              <a:solidFill>
                <a:srgbClr val="000000"/>
              </a:solidFill>
              <a:latin typeface="Lato"/>
              <a:ea typeface="Lato"/>
              <a:cs typeface="Lato"/>
              <a:sym typeface="Lato"/>
            </a:endParaRPr>
          </a:p>
          <a:p>
            <a:pPr indent="-314325" lvl="0" marL="457200" rtl="0" algn="l">
              <a:spcBef>
                <a:spcPts val="0"/>
              </a:spcBef>
              <a:spcAft>
                <a:spcPts val="0"/>
              </a:spcAft>
              <a:buClr>
                <a:srgbClr val="000000"/>
              </a:buClr>
              <a:buSzPts val="1350"/>
              <a:buFont typeface="Lato"/>
              <a:buChar char="❏"/>
            </a:pPr>
            <a:r>
              <a:rPr lang="en" sz="1350">
                <a:latin typeface="Lato"/>
                <a:ea typeface="Lato"/>
                <a:cs typeface="Lato"/>
                <a:sym typeface="Lato"/>
              </a:rPr>
              <a:t>NSBE Study Tables</a:t>
            </a:r>
            <a:endParaRPr sz="1350">
              <a:latin typeface="Lato"/>
              <a:ea typeface="Lato"/>
              <a:cs typeface="Lato"/>
              <a:sym typeface="Lato"/>
            </a:endParaRPr>
          </a:p>
          <a:p>
            <a:pPr indent="-314325" lvl="1" marL="914400" rtl="0" algn="l">
              <a:spcBef>
                <a:spcPts val="0"/>
              </a:spcBef>
              <a:spcAft>
                <a:spcPts val="0"/>
              </a:spcAft>
              <a:buClr>
                <a:srgbClr val="000000"/>
              </a:buClr>
              <a:buSzPts val="1350"/>
              <a:buFont typeface="Lato"/>
              <a:buChar char="❏"/>
            </a:pPr>
            <a:r>
              <a:rPr lang="en" sz="1350">
                <a:latin typeface="Lato"/>
                <a:ea typeface="Lato"/>
                <a:cs typeface="Lato"/>
                <a:sym typeface="Lato"/>
              </a:rPr>
              <a:t>Sunday’s and Tuesday’s 7-11pm</a:t>
            </a:r>
            <a:endParaRPr sz="1350">
              <a:latin typeface="Lato"/>
              <a:ea typeface="Lato"/>
              <a:cs typeface="Lato"/>
              <a:sym typeface="Lato"/>
            </a:endParaRPr>
          </a:p>
          <a:p>
            <a:pPr indent="-314325" lvl="0" marL="457200" rtl="0" algn="l">
              <a:spcBef>
                <a:spcPts val="0"/>
              </a:spcBef>
              <a:spcAft>
                <a:spcPts val="0"/>
              </a:spcAft>
              <a:buClr>
                <a:srgbClr val="000000"/>
              </a:buClr>
              <a:buSzPts val="1350"/>
              <a:buFont typeface="Lato"/>
              <a:buChar char="❏"/>
            </a:pPr>
            <a:r>
              <a:rPr lang="en" sz="1350">
                <a:latin typeface="Lato"/>
                <a:ea typeface="Lato"/>
                <a:cs typeface="Lato"/>
                <a:sym typeface="Lato"/>
              </a:rPr>
              <a:t>Preparing for Midterms w/ CARE</a:t>
            </a:r>
            <a:endParaRPr sz="1350">
              <a:latin typeface="Lato"/>
              <a:ea typeface="Lato"/>
              <a:cs typeface="Lato"/>
              <a:sym typeface="Lato"/>
            </a:endParaRPr>
          </a:p>
          <a:p>
            <a:pPr indent="-314325" lvl="1" marL="914400" rtl="0" algn="l">
              <a:spcBef>
                <a:spcPts val="0"/>
              </a:spcBef>
              <a:spcAft>
                <a:spcPts val="0"/>
              </a:spcAft>
              <a:buClr>
                <a:srgbClr val="000000"/>
              </a:buClr>
              <a:buSzPts val="1350"/>
              <a:buFont typeface="Lato"/>
              <a:buChar char="❏"/>
            </a:pPr>
            <a:r>
              <a:rPr lang="en" sz="1350">
                <a:latin typeface="Lato"/>
                <a:ea typeface="Lato"/>
                <a:cs typeface="Lato"/>
                <a:sym typeface="Lato"/>
              </a:rPr>
              <a:t>Wednesday, Sept. 16th</a:t>
            </a:r>
            <a:endParaRPr sz="1350">
              <a:latin typeface="Lato"/>
              <a:ea typeface="Lato"/>
              <a:cs typeface="Lato"/>
              <a:sym typeface="Lato"/>
            </a:endParaRPr>
          </a:p>
        </p:txBody>
      </p:sp>
      <p:sp>
        <p:nvSpPr>
          <p:cNvPr id="360" name="Google Shape;360;p35"/>
          <p:cNvSpPr/>
          <p:nvPr/>
        </p:nvSpPr>
        <p:spPr>
          <a:xfrm>
            <a:off x="5838028" y="3333628"/>
            <a:ext cx="2598600" cy="1723200"/>
          </a:xfrm>
          <a:prstGeom prst="rect">
            <a:avLst/>
          </a:prstGeom>
          <a:solidFill>
            <a:srgbClr val="FFFFFF"/>
          </a:solid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GBMs</a:t>
            </a:r>
            <a:endParaRPr>
              <a:solidFill>
                <a:srgbClr val="000000"/>
              </a:solidFill>
              <a:latin typeface="Lato"/>
              <a:ea typeface="Lato"/>
              <a:cs typeface="Lato"/>
              <a:sym typeface="Lato"/>
            </a:endParaRPr>
          </a:p>
          <a:p>
            <a:pPr indent="-311150" lvl="0" marL="457200" rtl="0" algn="l">
              <a:spcBef>
                <a:spcPts val="0"/>
              </a:spcBef>
              <a:spcAft>
                <a:spcPts val="0"/>
              </a:spcAft>
              <a:buClr>
                <a:srgbClr val="000000"/>
              </a:buClr>
              <a:buSzPts val="1300"/>
              <a:buFont typeface="Lato"/>
              <a:buChar char="❏"/>
            </a:pPr>
            <a:r>
              <a:rPr lang="en" sz="1300">
                <a:latin typeface="Lato"/>
                <a:ea typeface="Lato"/>
                <a:cs typeface="Lato"/>
                <a:sym typeface="Lato"/>
              </a:rPr>
              <a:t>Intro to Grad School</a:t>
            </a:r>
            <a:endParaRPr sz="1300">
              <a:solidFill>
                <a:srgbClr val="000000"/>
              </a:solidFill>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latin typeface="Lato"/>
                <a:ea typeface="Lato"/>
                <a:cs typeface="Lato"/>
                <a:sym typeface="Lato"/>
              </a:rPr>
              <a:t>Thursday, Sept. 17th</a:t>
            </a:r>
            <a:endParaRPr sz="1300">
              <a:solidFill>
                <a:srgbClr val="000000"/>
              </a:solidFill>
              <a:latin typeface="Lato"/>
              <a:ea typeface="Lato"/>
              <a:cs typeface="Lato"/>
              <a:sym typeface="Lato"/>
            </a:endParaRPr>
          </a:p>
          <a:p>
            <a:pPr indent="-311150" lvl="0" marL="457200" rtl="0" algn="l">
              <a:spcBef>
                <a:spcPts val="0"/>
              </a:spcBef>
              <a:spcAft>
                <a:spcPts val="0"/>
              </a:spcAft>
              <a:buClr>
                <a:srgbClr val="000000"/>
              </a:buClr>
              <a:buSzPts val="1300"/>
              <a:buFont typeface="Lato"/>
              <a:buChar char="❏"/>
            </a:pPr>
            <a:r>
              <a:rPr lang="en" sz="1300">
                <a:latin typeface="Lato"/>
                <a:ea typeface="Lato"/>
                <a:cs typeface="Lato"/>
                <a:sym typeface="Lato"/>
              </a:rPr>
              <a:t>Facebook</a:t>
            </a:r>
            <a:endParaRPr sz="1300">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latin typeface="Lato"/>
                <a:ea typeface="Lato"/>
                <a:cs typeface="Lato"/>
                <a:sym typeface="Lato"/>
              </a:rPr>
              <a:t>Monday, Sept. 21st</a:t>
            </a:r>
            <a:endParaRPr sz="1300">
              <a:latin typeface="Lato"/>
              <a:ea typeface="Lato"/>
              <a:cs typeface="Lato"/>
              <a:sym typeface="Lato"/>
            </a:endParaRPr>
          </a:p>
          <a:p>
            <a:pPr indent="-311150" lvl="0" marL="457200" rtl="0" algn="l">
              <a:spcBef>
                <a:spcPts val="0"/>
              </a:spcBef>
              <a:spcAft>
                <a:spcPts val="0"/>
              </a:spcAft>
              <a:buClr>
                <a:srgbClr val="000000"/>
              </a:buClr>
              <a:buSzPts val="1300"/>
              <a:buFont typeface="Lato"/>
              <a:buChar char="❏"/>
            </a:pPr>
            <a:r>
              <a:rPr lang="en" sz="1300">
                <a:latin typeface="Lato"/>
                <a:ea typeface="Lato"/>
                <a:cs typeface="Lato"/>
                <a:sym typeface="Lato"/>
              </a:rPr>
              <a:t>Pepsi</a:t>
            </a:r>
            <a:endParaRPr sz="1300">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latin typeface="Lato"/>
                <a:ea typeface="Lato"/>
                <a:cs typeface="Lato"/>
                <a:sym typeface="Lato"/>
              </a:rPr>
              <a:t>Tuesday, Sept. 22nd</a:t>
            </a:r>
            <a:endParaRPr sz="13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6"/>
          <p:cNvSpPr txBox="1"/>
          <p:nvPr>
            <p:ph idx="4294967295" type="title"/>
          </p:nvPr>
        </p:nvSpPr>
        <p:spPr>
          <a:xfrm>
            <a:off x="1828800" y="1664550"/>
            <a:ext cx="5486400" cy="1814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800"/>
              <a:t>Thank you for coming!</a:t>
            </a:r>
            <a:endParaRPr sz="4800"/>
          </a:p>
        </p:txBody>
      </p:sp>
      <p:sp>
        <p:nvSpPr>
          <p:cNvPr id="366" name="Google Shape;366;p3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367" name="Google Shape;367;p36"/>
          <p:cNvPicPr preferRelativeResize="0"/>
          <p:nvPr/>
        </p:nvPicPr>
        <p:blipFill>
          <a:blip r:embed="rId3">
            <a:alphaModFix/>
          </a:blip>
          <a:stretch>
            <a:fillRect/>
          </a:stretch>
        </p:blipFill>
        <p:spPr>
          <a:xfrm>
            <a:off x="7759539" y="69850"/>
            <a:ext cx="1137037" cy="1194600"/>
          </a:xfrm>
          <a:prstGeom prst="rect">
            <a:avLst/>
          </a:prstGeom>
          <a:noFill/>
          <a:ln>
            <a:noFill/>
          </a:ln>
        </p:spPr>
      </p:pic>
      <p:pic>
        <p:nvPicPr>
          <p:cNvPr id="368" name="Google Shape;368;p36"/>
          <p:cNvPicPr preferRelativeResize="0"/>
          <p:nvPr/>
        </p:nvPicPr>
        <p:blipFill>
          <a:blip r:embed="rId3">
            <a:alphaModFix/>
          </a:blip>
          <a:stretch>
            <a:fillRect/>
          </a:stretch>
        </p:blipFill>
        <p:spPr>
          <a:xfrm>
            <a:off x="7759539" y="69850"/>
            <a:ext cx="1137037" cy="1194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CA388"/>
            </a:gs>
            <a:gs pos="100000">
              <a:srgbClr val="A6D683"/>
            </a:gs>
          </a:gsLst>
          <a:lin ang="0" scaled="0"/>
        </a:gradFill>
      </p:bgPr>
    </p:bg>
    <p:spTree>
      <p:nvGrpSpPr>
        <p:cNvPr id="372" name="Shape 372"/>
        <p:cNvGrpSpPr/>
        <p:nvPr/>
      </p:nvGrpSpPr>
      <p:grpSpPr>
        <a:xfrm>
          <a:off x="0" y="0"/>
          <a:ext cx="0" cy="0"/>
          <a:chOff x="0" y="0"/>
          <a:chExt cx="0" cy="0"/>
        </a:xfrm>
      </p:grpSpPr>
      <p:sp>
        <p:nvSpPr>
          <p:cNvPr id="373" name="Google Shape;373;p37"/>
          <p:cNvSpPr txBox="1"/>
          <p:nvPr>
            <p:ph idx="4294967295"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Sign In</a:t>
            </a:r>
            <a:endParaRPr/>
          </a:p>
          <a:p>
            <a:pPr indent="0" lvl="0" marL="0" rtl="0" algn="l">
              <a:spcBef>
                <a:spcPts val="0"/>
              </a:spcBef>
              <a:spcAft>
                <a:spcPts val="0"/>
              </a:spcAft>
              <a:buNone/>
            </a:pPr>
            <a:r>
              <a:t/>
            </a:r>
            <a:endParaRPr/>
          </a:p>
        </p:txBody>
      </p:sp>
      <p:sp>
        <p:nvSpPr>
          <p:cNvPr id="374" name="Google Shape;374;p3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75" name="Google Shape;375;p37"/>
          <p:cNvSpPr/>
          <p:nvPr/>
        </p:nvSpPr>
        <p:spPr>
          <a:xfrm>
            <a:off x="629450" y="1435100"/>
            <a:ext cx="3585600" cy="7788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t>Grainger Student Portal Sign-In</a:t>
            </a:r>
            <a:endParaRPr sz="1800"/>
          </a:p>
        </p:txBody>
      </p:sp>
      <p:sp>
        <p:nvSpPr>
          <p:cNvPr id="376" name="Google Shape;376;p37"/>
          <p:cNvSpPr/>
          <p:nvPr/>
        </p:nvSpPr>
        <p:spPr>
          <a:xfrm>
            <a:off x="5425550" y="1385925"/>
            <a:ext cx="2830800" cy="7788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Other Sign-In</a:t>
            </a:r>
            <a:endParaRPr sz="1800"/>
          </a:p>
        </p:txBody>
      </p:sp>
      <p:sp>
        <p:nvSpPr>
          <p:cNvPr id="377" name="Google Shape;377;p37"/>
          <p:cNvSpPr txBox="1"/>
          <p:nvPr/>
        </p:nvSpPr>
        <p:spPr>
          <a:xfrm>
            <a:off x="311700" y="4548175"/>
            <a:ext cx="8520600" cy="6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Don’t have access to Grainger Student Portal?</a:t>
            </a:r>
            <a:endParaRPr/>
          </a:p>
          <a:p>
            <a:pPr indent="0" lvl="0" marL="0" rtl="0" algn="ctr">
              <a:spcBef>
                <a:spcPts val="0"/>
              </a:spcBef>
              <a:spcAft>
                <a:spcPts val="0"/>
              </a:spcAft>
              <a:buNone/>
            </a:pPr>
            <a:r>
              <a:rPr lang="en"/>
              <a:t>Membership Form submissions will be used to add you on the platform in a couple of weeks.</a:t>
            </a:r>
            <a:endParaRPr/>
          </a:p>
          <a:p>
            <a:pPr indent="0" lvl="0" marL="0" rtl="0" algn="l">
              <a:spcBef>
                <a:spcPts val="0"/>
              </a:spcBef>
              <a:spcAft>
                <a:spcPts val="0"/>
              </a:spcAft>
              <a:buNone/>
            </a:pPr>
            <a:r>
              <a:t/>
            </a:r>
            <a:endParaRPr/>
          </a:p>
        </p:txBody>
      </p:sp>
      <p:pic>
        <p:nvPicPr>
          <p:cNvPr id="378" name="Google Shape;378;p37"/>
          <p:cNvPicPr preferRelativeResize="0"/>
          <p:nvPr/>
        </p:nvPicPr>
        <p:blipFill rotWithShape="1">
          <a:blip r:embed="rId3">
            <a:alphaModFix/>
          </a:blip>
          <a:srcRect b="12664" l="13649" r="66499" t="45936"/>
          <a:stretch/>
        </p:blipFill>
        <p:spPr>
          <a:xfrm>
            <a:off x="933200" y="2164725"/>
            <a:ext cx="2392426" cy="2383449"/>
          </a:xfrm>
          <a:prstGeom prst="rect">
            <a:avLst/>
          </a:prstGeom>
          <a:noFill/>
          <a:ln>
            <a:noFill/>
          </a:ln>
        </p:spPr>
      </p:pic>
      <p:pic>
        <p:nvPicPr>
          <p:cNvPr id="379" name="Google Shape;379;p37"/>
          <p:cNvPicPr preferRelativeResize="0"/>
          <p:nvPr/>
        </p:nvPicPr>
        <p:blipFill>
          <a:blip r:embed="rId4">
            <a:alphaModFix/>
          </a:blip>
          <a:stretch>
            <a:fillRect/>
          </a:stretch>
        </p:blipFill>
        <p:spPr>
          <a:xfrm>
            <a:off x="5858677" y="2164727"/>
            <a:ext cx="2141900" cy="2141900"/>
          </a:xfrm>
          <a:prstGeom prst="rect">
            <a:avLst/>
          </a:prstGeom>
          <a:noFill/>
          <a:ln>
            <a:noFill/>
          </a:ln>
        </p:spPr>
      </p:pic>
      <p:sp>
        <p:nvSpPr>
          <p:cNvPr id="380" name="Google Shape;380;p37"/>
          <p:cNvSpPr txBox="1"/>
          <p:nvPr/>
        </p:nvSpPr>
        <p:spPr>
          <a:xfrm>
            <a:off x="5710250" y="4259500"/>
            <a:ext cx="30156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50" u="sng">
                <a:solidFill>
                  <a:schemeClr val="hlink"/>
                </a:solidFill>
                <a:highlight>
                  <a:srgbClr val="FFFFFF"/>
                </a:highlight>
                <a:latin typeface="Verdana"/>
                <a:ea typeface="Verdana"/>
                <a:cs typeface="Verdana"/>
                <a:sym typeface="Verdana"/>
                <a:hlinkClick r:id="rId5"/>
              </a:rPr>
              <a:t>https://tinyurl.com/y69dfeon</a:t>
            </a:r>
            <a:endParaRPr>
              <a:latin typeface="Chivo"/>
              <a:ea typeface="Chivo"/>
              <a:cs typeface="Chivo"/>
              <a:sym typeface="Chiv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Agenda</a:t>
            </a:r>
            <a:endParaRPr/>
          </a:p>
        </p:txBody>
      </p:sp>
      <p:sp>
        <p:nvSpPr>
          <p:cNvPr id="176" name="Google Shape;176;p1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177" name="Google Shape;177;p17"/>
          <p:cNvSpPr/>
          <p:nvPr/>
        </p:nvSpPr>
        <p:spPr>
          <a:xfrm>
            <a:off x="1670216" y="2855056"/>
            <a:ext cx="5511000" cy="307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Wellness (in the time of COVID)</a:t>
            </a:r>
            <a:endParaRPr>
              <a:latin typeface="Lato"/>
              <a:ea typeface="Lato"/>
              <a:cs typeface="Lato"/>
              <a:sym typeface="Lato"/>
            </a:endParaRPr>
          </a:p>
        </p:txBody>
      </p:sp>
      <p:sp>
        <p:nvSpPr>
          <p:cNvPr id="178" name="Google Shape;178;p17"/>
          <p:cNvSpPr/>
          <p:nvPr/>
        </p:nvSpPr>
        <p:spPr>
          <a:xfrm>
            <a:off x="1670216" y="3367567"/>
            <a:ext cx="5511000" cy="307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Study Skills and Time Management Activity</a:t>
            </a:r>
            <a:endParaRPr>
              <a:latin typeface="Lato"/>
              <a:ea typeface="Lato"/>
              <a:cs typeface="Lato"/>
              <a:sym typeface="Lato"/>
            </a:endParaRPr>
          </a:p>
        </p:txBody>
      </p:sp>
      <p:sp>
        <p:nvSpPr>
          <p:cNvPr id="179" name="Google Shape;179;p17"/>
          <p:cNvSpPr/>
          <p:nvPr/>
        </p:nvSpPr>
        <p:spPr>
          <a:xfrm>
            <a:off x="1670216" y="3869744"/>
            <a:ext cx="5511000" cy="307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Hidden Gems</a:t>
            </a:r>
            <a:endParaRPr>
              <a:latin typeface="Lato"/>
              <a:ea typeface="Lato"/>
              <a:cs typeface="Lato"/>
              <a:sym typeface="Lato"/>
            </a:endParaRPr>
          </a:p>
        </p:txBody>
      </p:sp>
      <p:sp>
        <p:nvSpPr>
          <p:cNvPr id="180" name="Google Shape;180;p17"/>
          <p:cNvSpPr/>
          <p:nvPr/>
        </p:nvSpPr>
        <p:spPr>
          <a:xfrm>
            <a:off x="1670216" y="4366607"/>
            <a:ext cx="5511000" cy="307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Ways to escape UIUC</a:t>
            </a:r>
            <a:endParaRPr>
              <a:latin typeface="Lato"/>
              <a:ea typeface="Lato"/>
              <a:cs typeface="Lato"/>
              <a:sym typeface="Lato"/>
            </a:endParaRPr>
          </a:p>
        </p:txBody>
      </p:sp>
      <p:sp>
        <p:nvSpPr>
          <p:cNvPr id="181" name="Google Shape;181;p17"/>
          <p:cNvSpPr/>
          <p:nvPr/>
        </p:nvSpPr>
        <p:spPr>
          <a:xfrm>
            <a:off x="1670216" y="2321425"/>
            <a:ext cx="5511000" cy="307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Announcements</a:t>
            </a:r>
            <a:endParaRPr>
              <a:latin typeface="Lato"/>
              <a:ea typeface="Lato"/>
              <a:cs typeface="Lato"/>
              <a:sym typeface="Lato"/>
            </a:endParaRPr>
          </a:p>
        </p:txBody>
      </p:sp>
      <p:sp>
        <p:nvSpPr>
          <p:cNvPr id="182" name="Google Shape;182;p17"/>
          <p:cNvSpPr/>
          <p:nvPr/>
        </p:nvSpPr>
        <p:spPr>
          <a:xfrm>
            <a:off x="457200" y="2321503"/>
            <a:ext cx="1404900" cy="307500"/>
          </a:xfrm>
          <a:prstGeom prst="homePlate">
            <a:avLst>
              <a:gd fmla="val 50000" name="adj"/>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Page 5 </a:t>
            </a:r>
            <a:endParaRPr b="1">
              <a:solidFill>
                <a:srgbClr val="FFFFFF"/>
              </a:solidFill>
              <a:latin typeface="Lato"/>
              <a:ea typeface="Lato"/>
              <a:cs typeface="Lato"/>
              <a:sym typeface="Lato"/>
            </a:endParaRPr>
          </a:p>
        </p:txBody>
      </p:sp>
      <p:sp>
        <p:nvSpPr>
          <p:cNvPr id="183" name="Google Shape;183;p17"/>
          <p:cNvSpPr/>
          <p:nvPr/>
        </p:nvSpPr>
        <p:spPr>
          <a:xfrm>
            <a:off x="457200" y="2855046"/>
            <a:ext cx="1404900" cy="307500"/>
          </a:xfrm>
          <a:prstGeom prst="homePlat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Page  7</a:t>
            </a:r>
            <a:endParaRPr b="1">
              <a:solidFill>
                <a:srgbClr val="FFFFFF"/>
              </a:solidFill>
              <a:latin typeface="Lato"/>
              <a:ea typeface="Lato"/>
              <a:cs typeface="Lato"/>
              <a:sym typeface="Lato"/>
            </a:endParaRPr>
          </a:p>
        </p:txBody>
      </p:sp>
      <p:sp>
        <p:nvSpPr>
          <p:cNvPr id="184" name="Google Shape;184;p17"/>
          <p:cNvSpPr/>
          <p:nvPr/>
        </p:nvSpPr>
        <p:spPr>
          <a:xfrm>
            <a:off x="457200" y="3367636"/>
            <a:ext cx="1404900" cy="307500"/>
          </a:xfrm>
          <a:prstGeom prst="homePlate">
            <a:avLst>
              <a:gd fmla="val 50000"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Page 14  </a:t>
            </a:r>
            <a:endParaRPr b="1">
              <a:solidFill>
                <a:srgbClr val="FFFFFF"/>
              </a:solidFill>
              <a:latin typeface="Lato"/>
              <a:ea typeface="Lato"/>
              <a:cs typeface="Lato"/>
              <a:sym typeface="Lato"/>
            </a:endParaRPr>
          </a:p>
        </p:txBody>
      </p:sp>
      <p:sp>
        <p:nvSpPr>
          <p:cNvPr id="185" name="Google Shape;185;p17"/>
          <p:cNvSpPr/>
          <p:nvPr/>
        </p:nvSpPr>
        <p:spPr>
          <a:xfrm>
            <a:off x="457200" y="4366606"/>
            <a:ext cx="1404900" cy="307500"/>
          </a:xfrm>
          <a:prstGeom prst="homePlate">
            <a:avLst>
              <a:gd fmla="val 50000"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Page 19  </a:t>
            </a:r>
            <a:endParaRPr b="1">
              <a:solidFill>
                <a:srgbClr val="FFFFFF"/>
              </a:solidFill>
              <a:latin typeface="Lato"/>
              <a:ea typeface="Lato"/>
              <a:cs typeface="Lato"/>
              <a:sym typeface="Lato"/>
            </a:endParaRPr>
          </a:p>
        </p:txBody>
      </p:sp>
      <p:sp>
        <p:nvSpPr>
          <p:cNvPr id="186" name="Google Shape;186;p17"/>
          <p:cNvSpPr/>
          <p:nvPr/>
        </p:nvSpPr>
        <p:spPr>
          <a:xfrm>
            <a:off x="457200" y="3869744"/>
            <a:ext cx="1404900" cy="307500"/>
          </a:xfrm>
          <a:prstGeom prst="homePlate">
            <a:avLst>
              <a:gd fmla="val 50000" name="adj"/>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Page 18  </a:t>
            </a:r>
            <a:endParaRPr b="1">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Our Mission</a:t>
            </a:r>
            <a:endParaRPr/>
          </a:p>
        </p:txBody>
      </p:sp>
      <p:sp>
        <p:nvSpPr>
          <p:cNvPr id="192" name="Google Shape;192;p18"/>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193" name="Google Shape;193;p18"/>
          <p:cNvPicPr preferRelativeResize="0"/>
          <p:nvPr/>
        </p:nvPicPr>
        <p:blipFill>
          <a:blip r:embed="rId3">
            <a:alphaModFix/>
          </a:blip>
          <a:stretch>
            <a:fillRect/>
          </a:stretch>
        </p:blipFill>
        <p:spPr>
          <a:xfrm>
            <a:off x="7759539" y="69850"/>
            <a:ext cx="1137037" cy="1194600"/>
          </a:xfrm>
          <a:prstGeom prst="rect">
            <a:avLst/>
          </a:prstGeom>
          <a:noFill/>
          <a:ln>
            <a:noFill/>
          </a:ln>
        </p:spPr>
      </p:pic>
      <p:sp>
        <p:nvSpPr>
          <p:cNvPr id="194" name="Google Shape;194;p18"/>
          <p:cNvSpPr/>
          <p:nvPr/>
        </p:nvSpPr>
        <p:spPr>
          <a:xfrm>
            <a:off x="1854900" y="1859825"/>
            <a:ext cx="6176100" cy="32307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D683"/>
              </a:solidFill>
            </a:endParaRPr>
          </a:p>
        </p:txBody>
      </p:sp>
      <p:sp>
        <p:nvSpPr>
          <p:cNvPr id="195" name="Google Shape;195;p18"/>
          <p:cNvSpPr txBox="1"/>
          <p:nvPr>
            <p:ph idx="1" type="body"/>
          </p:nvPr>
        </p:nvSpPr>
        <p:spPr>
          <a:xfrm>
            <a:off x="2404075" y="1859825"/>
            <a:ext cx="5247600" cy="3419100"/>
          </a:xfrm>
          <a:prstGeom prst="rect">
            <a:avLst/>
          </a:prstGeom>
        </p:spPr>
        <p:txBody>
          <a:bodyPr anchorCtr="0" anchor="t" bIns="0" lIns="0" spcFirstLastPara="1" rIns="0" wrap="square" tIns="0">
            <a:noAutofit/>
          </a:bodyPr>
          <a:lstStyle/>
          <a:p>
            <a:pPr indent="0" lvl="0" marL="0" rtl="0" algn="l">
              <a:lnSpc>
                <a:spcPct val="110000"/>
              </a:lnSpc>
              <a:spcBef>
                <a:spcPts val="600"/>
              </a:spcBef>
              <a:spcAft>
                <a:spcPts val="0"/>
              </a:spcAft>
              <a:buClr>
                <a:srgbClr val="000000"/>
              </a:buClr>
              <a:buSzPts val="2800"/>
              <a:buFont typeface="Arial"/>
              <a:buNone/>
            </a:pPr>
            <a:r>
              <a:rPr lang="en" sz="2800">
                <a:solidFill>
                  <a:srgbClr val="000000"/>
                </a:solidFill>
                <a:latin typeface="Gill Sans"/>
                <a:ea typeface="Gill Sans"/>
                <a:cs typeface="Gill Sans"/>
                <a:sym typeface="Gill Sans"/>
              </a:rPr>
              <a:t>To increase the number of culturally responsible Black engineers who</a:t>
            </a:r>
            <a:endParaRPr sz="2800">
              <a:solidFill>
                <a:srgbClr val="000000"/>
              </a:solidFill>
              <a:latin typeface="Gill Sans"/>
              <a:ea typeface="Gill Sans"/>
              <a:cs typeface="Gill Sans"/>
              <a:sym typeface="Gill Sans"/>
            </a:endParaRPr>
          </a:p>
          <a:p>
            <a:pPr indent="0" lvl="0" marL="0" rtl="0" algn="l">
              <a:lnSpc>
                <a:spcPct val="110000"/>
              </a:lnSpc>
              <a:spcBef>
                <a:spcPts val="600"/>
              </a:spcBef>
              <a:spcAft>
                <a:spcPts val="0"/>
              </a:spcAft>
              <a:buClr>
                <a:srgbClr val="000000"/>
              </a:buClr>
              <a:buSzPts val="2800"/>
              <a:buFont typeface="Arial"/>
              <a:buNone/>
            </a:pPr>
            <a:r>
              <a:rPr lang="en" sz="2800">
                <a:solidFill>
                  <a:srgbClr val="000000"/>
                </a:solidFill>
                <a:latin typeface="Gill Sans"/>
                <a:ea typeface="Gill Sans"/>
                <a:cs typeface="Gill Sans"/>
                <a:sym typeface="Gill Sans"/>
              </a:rPr>
              <a:t>excel academically,</a:t>
            </a:r>
            <a:endParaRPr sz="2800">
              <a:solidFill>
                <a:srgbClr val="000000"/>
              </a:solidFill>
              <a:latin typeface="Gill Sans"/>
              <a:ea typeface="Gill Sans"/>
              <a:cs typeface="Gill Sans"/>
              <a:sym typeface="Gill Sans"/>
            </a:endParaRPr>
          </a:p>
          <a:p>
            <a:pPr indent="0" lvl="0" marL="0" rtl="0" algn="l">
              <a:lnSpc>
                <a:spcPct val="110000"/>
              </a:lnSpc>
              <a:spcBef>
                <a:spcPts val="600"/>
              </a:spcBef>
              <a:spcAft>
                <a:spcPts val="0"/>
              </a:spcAft>
              <a:buClr>
                <a:srgbClr val="000000"/>
              </a:buClr>
              <a:buSzPts val="2800"/>
              <a:buFont typeface="Arial"/>
              <a:buNone/>
            </a:pPr>
            <a:r>
              <a:rPr lang="en" sz="2800">
                <a:solidFill>
                  <a:srgbClr val="000000"/>
                </a:solidFill>
                <a:latin typeface="Gill Sans"/>
                <a:ea typeface="Gill Sans"/>
                <a:cs typeface="Gill Sans"/>
                <a:sym typeface="Gill Sans"/>
              </a:rPr>
              <a:t>succeed professionally,</a:t>
            </a:r>
            <a:endParaRPr sz="2800">
              <a:solidFill>
                <a:srgbClr val="000000"/>
              </a:solidFill>
              <a:latin typeface="Gill Sans"/>
              <a:ea typeface="Gill Sans"/>
              <a:cs typeface="Gill Sans"/>
              <a:sym typeface="Gill Sans"/>
            </a:endParaRPr>
          </a:p>
          <a:p>
            <a:pPr indent="0" lvl="0" marL="0" rtl="0" algn="l">
              <a:lnSpc>
                <a:spcPct val="110000"/>
              </a:lnSpc>
              <a:spcBef>
                <a:spcPts val="600"/>
              </a:spcBef>
              <a:spcAft>
                <a:spcPts val="0"/>
              </a:spcAft>
              <a:buClr>
                <a:srgbClr val="000000"/>
              </a:buClr>
              <a:buSzPts val="2800"/>
              <a:buFont typeface="Arial"/>
              <a:buNone/>
            </a:pPr>
            <a:r>
              <a:rPr lang="en" sz="2800">
                <a:solidFill>
                  <a:srgbClr val="000000"/>
                </a:solidFill>
                <a:latin typeface="Gill Sans"/>
                <a:ea typeface="Gill Sans"/>
                <a:cs typeface="Gill Sans"/>
                <a:sym typeface="Gill Sans"/>
              </a:rPr>
              <a:t>and positively impact the community.</a:t>
            </a:r>
            <a:endParaRPr sz="2000">
              <a:solidFill>
                <a:srgbClr val="595959"/>
              </a:solidFill>
              <a:latin typeface="Gill Sans"/>
              <a:ea typeface="Gill Sans"/>
              <a:cs typeface="Gill Sans"/>
              <a:sym typeface="Gill Sans"/>
            </a:endParaRPr>
          </a:p>
          <a:p>
            <a:pPr indent="0" lvl="0" marL="0" rtl="0" algn="l">
              <a:spcBef>
                <a:spcPts val="600"/>
              </a:spcBef>
              <a:spcAft>
                <a:spcPts val="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ctrTitle"/>
          </p:nvPr>
        </p:nvSpPr>
        <p:spPr>
          <a:xfrm>
            <a:off x="457200" y="799275"/>
            <a:ext cx="6671400" cy="318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Announcements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0"/>
          <p:cNvPicPr preferRelativeResize="0"/>
          <p:nvPr/>
        </p:nvPicPr>
        <p:blipFill>
          <a:blip r:embed="rId3">
            <a:alphaModFix/>
          </a:blip>
          <a:stretch>
            <a:fillRect/>
          </a:stretch>
        </p:blipFill>
        <p:spPr>
          <a:xfrm>
            <a:off x="7759539" y="69850"/>
            <a:ext cx="1137037" cy="1194600"/>
          </a:xfrm>
          <a:prstGeom prst="rect">
            <a:avLst/>
          </a:prstGeom>
          <a:noFill/>
          <a:ln>
            <a:noFill/>
          </a:ln>
        </p:spPr>
      </p:pic>
      <p:sp>
        <p:nvSpPr>
          <p:cNvPr id="206" name="Google Shape;206;p20"/>
          <p:cNvSpPr txBox="1"/>
          <p:nvPr>
            <p:ph type="ctrTitle"/>
          </p:nvPr>
        </p:nvSpPr>
        <p:spPr>
          <a:xfrm>
            <a:off x="348175" y="1562375"/>
            <a:ext cx="7609800" cy="318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Welcome to College!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1"/>
          <p:cNvPicPr preferRelativeResize="0"/>
          <p:nvPr/>
        </p:nvPicPr>
        <p:blipFill>
          <a:blip r:embed="rId3">
            <a:alphaModFix/>
          </a:blip>
          <a:stretch>
            <a:fillRect/>
          </a:stretch>
        </p:blipFill>
        <p:spPr>
          <a:xfrm>
            <a:off x="7759539" y="69850"/>
            <a:ext cx="1137037" cy="1194600"/>
          </a:xfrm>
          <a:prstGeom prst="rect">
            <a:avLst/>
          </a:prstGeom>
          <a:noFill/>
          <a:ln>
            <a:noFill/>
          </a:ln>
        </p:spPr>
      </p:pic>
      <p:sp>
        <p:nvSpPr>
          <p:cNvPr id="212" name="Google Shape;212;p21"/>
          <p:cNvSpPr txBox="1"/>
          <p:nvPr>
            <p:ph type="ctrTitle"/>
          </p:nvPr>
        </p:nvSpPr>
        <p:spPr>
          <a:xfrm>
            <a:off x="457200" y="799275"/>
            <a:ext cx="5486400" cy="92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Wellness</a:t>
            </a:r>
            <a:endParaRPr/>
          </a:p>
        </p:txBody>
      </p:sp>
      <p:sp>
        <p:nvSpPr>
          <p:cNvPr id="213" name="Google Shape;213;p21"/>
          <p:cNvSpPr txBox="1"/>
          <p:nvPr/>
        </p:nvSpPr>
        <p:spPr>
          <a:xfrm>
            <a:off x="942475" y="1724475"/>
            <a:ext cx="5223600" cy="1194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Chivo"/>
              <a:buChar char="-"/>
            </a:pPr>
            <a:r>
              <a:rPr lang="en" sz="2400">
                <a:solidFill>
                  <a:schemeClr val="lt1"/>
                </a:solidFill>
                <a:latin typeface="Chivo"/>
                <a:ea typeface="Chivo"/>
                <a:cs typeface="Chivo"/>
                <a:sym typeface="Chivo"/>
              </a:rPr>
              <a:t>the state of being in good health, especially as an actively pursued goal</a:t>
            </a:r>
            <a:endParaRPr sz="2400">
              <a:solidFill>
                <a:schemeClr val="lt1"/>
              </a:solidFill>
              <a:latin typeface="Chivo"/>
              <a:ea typeface="Chivo"/>
              <a:cs typeface="Chivo"/>
              <a:sym typeface="Chiv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4294967295" type="title"/>
          </p:nvPr>
        </p:nvSpPr>
        <p:spPr>
          <a:xfrm>
            <a:off x="219650" y="-49550"/>
            <a:ext cx="3172800" cy="82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Wellness Wheel</a:t>
            </a:r>
            <a:endParaRPr/>
          </a:p>
        </p:txBody>
      </p:sp>
      <p:sp>
        <p:nvSpPr>
          <p:cNvPr id="219" name="Google Shape;219;p22"/>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220" name="Google Shape;220;p22"/>
          <p:cNvPicPr preferRelativeResize="0"/>
          <p:nvPr/>
        </p:nvPicPr>
        <p:blipFill>
          <a:blip r:embed="rId3">
            <a:alphaModFix/>
          </a:blip>
          <a:stretch>
            <a:fillRect/>
          </a:stretch>
        </p:blipFill>
        <p:spPr>
          <a:xfrm>
            <a:off x="345075" y="679075"/>
            <a:ext cx="7389951" cy="3995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solidFill>
                  <a:srgbClr val="9EB3C2"/>
                </a:solidFill>
              </a:rPr>
              <a:t>‹#›</a:t>
            </a:fld>
            <a:endParaRPr>
              <a:solidFill>
                <a:srgbClr val="9EB3C2"/>
              </a:solidFill>
            </a:endParaRPr>
          </a:p>
        </p:txBody>
      </p:sp>
      <p:sp>
        <p:nvSpPr>
          <p:cNvPr id="226" name="Google Shape;226;p23"/>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How do we stay well?</a:t>
            </a:r>
            <a:endParaRPr/>
          </a:p>
        </p:txBody>
      </p:sp>
      <p:sp>
        <p:nvSpPr>
          <p:cNvPr id="227" name="Google Shape;227;p23"/>
          <p:cNvSpPr txBox="1"/>
          <p:nvPr>
            <p:ph idx="1" type="body"/>
          </p:nvPr>
        </p:nvSpPr>
        <p:spPr>
          <a:xfrm>
            <a:off x="457200" y="2383150"/>
            <a:ext cx="2043900" cy="1712100"/>
          </a:xfrm>
          <a:prstGeom prst="rect">
            <a:avLst/>
          </a:prstGeom>
          <a:solidFill>
            <a:srgbClr val="CC0000"/>
          </a:solidFill>
        </p:spPr>
        <p:txBody>
          <a:bodyPr anchorCtr="0" anchor="ctr" bIns="0" lIns="0" spcFirstLastPara="1" rIns="0" wrap="square" tIns="0">
            <a:noAutofit/>
          </a:bodyPr>
          <a:lstStyle/>
          <a:p>
            <a:pPr indent="0" lvl="0" marL="0" rtl="0" algn="ctr">
              <a:spcBef>
                <a:spcPts val="600"/>
              </a:spcBef>
              <a:spcAft>
                <a:spcPts val="0"/>
              </a:spcAft>
              <a:buNone/>
            </a:pPr>
            <a:r>
              <a:rPr lang="en" sz="3000">
                <a:solidFill>
                  <a:schemeClr val="lt1"/>
                </a:solidFill>
              </a:rPr>
              <a:t>Challenges</a:t>
            </a:r>
            <a:endParaRPr sz="3000">
              <a:solidFill>
                <a:schemeClr val="lt1"/>
              </a:solidFill>
            </a:endParaRPr>
          </a:p>
        </p:txBody>
      </p:sp>
      <p:sp>
        <p:nvSpPr>
          <p:cNvPr id="228" name="Google Shape;228;p23"/>
          <p:cNvSpPr txBox="1"/>
          <p:nvPr>
            <p:ph idx="2" type="body"/>
          </p:nvPr>
        </p:nvSpPr>
        <p:spPr>
          <a:xfrm>
            <a:off x="3290247" y="2383150"/>
            <a:ext cx="2043900" cy="1712100"/>
          </a:xfrm>
          <a:prstGeom prst="rect">
            <a:avLst/>
          </a:prstGeom>
          <a:solidFill>
            <a:srgbClr val="FF9900"/>
          </a:solidFill>
        </p:spPr>
        <p:txBody>
          <a:bodyPr anchorCtr="0" anchor="ctr" bIns="0" lIns="0" spcFirstLastPara="1" rIns="0" wrap="square" tIns="0">
            <a:noAutofit/>
          </a:bodyPr>
          <a:lstStyle/>
          <a:p>
            <a:pPr indent="0" lvl="0" marL="0" rtl="0" algn="ctr">
              <a:spcBef>
                <a:spcPts val="600"/>
              </a:spcBef>
              <a:spcAft>
                <a:spcPts val="0"/>
              </a:spcAft>
              <a:buNone/>
            </a:pPr>
            <a:r>
              <a:rPr lang="en" sz="3000">
                <a:solidFill>
                  <a:schemeClr val="lt1"/>
                </a:solidFill>
              </a:rPr>
              <a:t>Resilience</a:t>
            </a:r>
            <a:endParaRPr sz="3000">
              <a:solidFill>
                <a:schemeClr val="lt1"/>
              </a:solidFill>
            </a:endParaRPr>
          </a:p>
        </p:txBody>
      </p:sp>
      <p:sp>
        <p:nvSpPr>
          <p:cNvPr id="229" name="Google Shape;229;p23"/>
          <p:cNvSpPr txBox="1"/>
          <p:nvPr>
            <p:ph idx="3" type="body"/>
          </p:nvPr>
        </p:nvSpPr>
        <p:spPr>
          <a:xfrm>
            <a:off x="6123300" y="2383150"/>
            <a:ext cx="2043900" cy="1712100"/>
          </a:xfrm>
          <a:prstGeom prst="rect">
            <a:avLst/>
          </a:prstGeom>
          <a:solidFill>
            <a:srgbClr val="38761D"/>
          </a:solidFill>
        </p:spPr>
        <p:txBody>
          <a:bodyPr anchorCtr="0" anchor="ctr" bIns="0" lIns="0" spcFirstLastPara="1" rIns="0" wrap="square" tIns="0">
            <a:noAutofit/>
          </a:bodyPr>
          <a:lstStyle/>
          <a:p>
            <a:pPr indent="0" lvl="0" marL="0" rtl="0" algn="ctr">
              <a:spcBef>
                <a:spcPts val="600"/>
              </a:spcBef>
              <a:spcAft>
                <a:spcPts val="0"/>
              </a:spcAft>
              <a:buNone/>
            </a:pPr>
            <a:r>
              <a:rPr lang="en" sz="3000">
                <a:solidFill>
                  <a:schemeClr val="lt1"/>
                </a:solidFill>
              </a:rPr>
              <a:t>Wellness</a:t>
            </a:r>
            <a:endParaRPr sz="3000">
              <a:solidFill>
                <a:schemeClr val="lt1"/>
              </a:solidFill>
            </a:endParaRPr>
          </a:p>
        </p:txBody>
      </p:sp>
      <p:cxnSp>
        <p:nvCxnSpPr>
          <p:cNvPr id="230" name="Google Shape;230;p23"/>
          <p:cNvCxnSpPr>
            <a:stCxn id="227" idx="3"/>
            <a:endCxn id="228" idx="1"/>
          </p:cNvCxnSpPr>
          <p:nvPr/>
        </p:nvCxnSpPr>
        <p:spPr>
          <a:xfrm>
            <a:off x="2501100" y="3239200"/>
            <a:ext cx="789000" cy="0"/>
          </a:xfrm>
          <a:prstGeom prst="straightConnector1">
            <a:avLst/>
          </a:prstGeom>
          <a:noFill/>
          <a:ln cap="flat" cmpd="sng" w="76200">
            <a:solidFill>
              <a:srgbClr val="000000"/>
            </a:solidFill>
            <a:prstDash val="solid"/>
            <a:round/>
            <a:headEnd len="med" w="med" type="none"/>
            <a:tailEnd len="med" w="med" type="triangle"/>
          </a:ln>
        </p:spPr>
      </p:cxnSp>
      <p:cxnSp>
        <p:nvCxnSpPr>
          <p:cNvPr id="231" name="Google Shape;231;p23"/>
          <p:cNvCxnSpPr>
            <a:stCxn id="228" idx="3"/>
            <a:endCxn id="229" idx="1"/>
          </p:cNvCxnSpPr>
          <p:nvPr/>
        </p:nvCxnSpPr>
        <p:spPr>
          <a:xfrm>
            <a:off x="5334147" y="3239200"/>
            <a:ext cx="789300" cy="0"/>
          </a:xfrm>
          <a:prstGeom prst="straightConnector1">
            <a:avLst/>
          </a:prstGeom>
          <a:noFill/>
          <a:ln cap="flat" cmpd="sng" w="76200">
            <a:solidFill>
              <a:srgbClr val="000000"/>
            </a:solidFill>
            <a:prstDash val="solid"/>
            <a:round/>
            <a:headEnd len="med" w="med" type="none"/>
            <a:tailEnd len="med" w="med" type="triangle"/>
          </a:ln>
        </p:spPr>
      </p:cxnSp>
      <p:cxnSp>
        <p:nvCxnSpPr>
          <p:cNvPr id="232" name="Google Shape;232;p23"/>
          <p:cNvCxnSpPr>
            <a:stCxn id="229" idx="2"/>
            <a:endCxn id="227" idx="2"/>
          </p:cNvCxnSpPr>
          <p:nvPr/>
        </p:nvCxnSpPr>
        <p:spPr>
          <a:xfrm rot="5400000">
            <a:off x="4311900" y="1262500"/>
            <a:ext cx="600" cy="5666100"/>
          </a:xfrm>
          <a:prstGeom prst="curvedConnector3">
            <a:avLst>
              <a:gd fmla="val 112879167" name="adj1"/>
            </a:avLst>
          </a:prstGeom>
          <a:noFill/>
          <a:ln cap="flat" cmpd="sng" w="76200">
            <a:solidFill>
              <a:srgbClr val="00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cmorri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