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slide" Target="slides/slide9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dacf13fe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dacf13fe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ccd2ca0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ccd2ca0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24db1ec2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24db1ec2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6203e6da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6203e6da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24db1ec2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24db1ec2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634dc93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634dc93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3a7edc8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3a7edc8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c083179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cc083179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glink.me/r726602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s://bit.ly/2Efv8JU" TargetMode="External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315525" y="2044850"/>
            <a:ext cx="4616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Lato"/>
                <a:ea typeface="Lato"/>
                <a:cs typeface="Lato"/>
                <a:sym typeface="Lato"/>
              </a:rPr>
              <a:t>NSBE Buddies Kick-Off</a:t>
            </a:r>
            <a:endParaRPr b="1" sz="4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13530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7060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rot="10800000">
            <a:off x="6937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3530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10800000">
            <a:off x="20467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 rot="10800000">
            <a:off x="693701" y="-12647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10800000">
            <a:off x="6937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10800000">
            <a:off x="20467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706001" y="2136938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13530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1" y="138247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3530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13530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 rot="10800000">
            <a:off x="20467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 rot="10800000">
            <a:off x="6937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 rot="10800000">
            <a:off x="20467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 rot="10800000">
            <a:off x="6937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 rot="10800000">
            <a:off x="20467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 rot="10800000">
            <a:off x="6937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 rot="10800000">
            <a:off x="20467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 rot="10800000">
            <a:off x="6937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13530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1353001" y="-126487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27060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1" y="-132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rot="10800000">
            <a:off x="2046701" y="-1123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2706100" y="0"/>
            <a:ext cx="1353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-100" y="0"/>
            <a:ext cx="6594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99" y="376788"/>
            <a:ext cx="675001" cy="70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677" y="0"/>
            <a:ext cx="2878650" cy="56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NSBE Buddies?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NSBE Buddies is a mentoring program that pairs underclassmen and transfer students with other students that have experience at UIUC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NSBE Buddies also connects you to other new students and is a great way to meet new people and make connections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Mentors will have weekly check-ups on buddies through text on different topics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Buddies and Mentors will attend monthly meetings to talk about more specific topics in depth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99" y="376788"/>
            <a:ext cx="675001" cy="70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be a NSBE Buddy?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Get advice from people who were in your shoes not too long ago so you don’t make mistakes you don’t have to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Have someone you can rely on to answer your questions about school, social activities, or life in general at UIUC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Receive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information about academics and career opportunities from guest speakers during meetings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Create a community of Buddies and Mentors that can help you even after your first semester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99" y="376788"/>
            <a:ext cx="675001" cy="70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4315525" y="2044850"/>
            <a:ext cx="4616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Lato"/>
                <a:ea typeface="Lato"/>
                <a:cs typeface="Lato"/>
                <a:sym typeface="Lato"/>
              </a:rPr>
              <a:t>Time to meet your Mentors!</a:t>
            </a:r>
            <a:endParaRPr b="1" sz="4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13530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27060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rot="10800000">
            <a:off x="6937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13530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 rot="10800000">
            <a:off x="20467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 rot="10800000">
            <a:off x="693701" y="-12647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>
            <a:off x="6937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 rot="10800000">
            <a:off x="20467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2706001" y="2136938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13530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1" y="138247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13530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13530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 rot="10800000">
            <a:off x="20467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 rot="10800000">
            <a:off x="6937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 rot="10800000">
            <a:off x="20467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 rot="10800000">
            <a:off x="6937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 rot="10800000">
            <a:off x="20467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 rot="10800000">
            <a:off x="6937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 rot="10800000">
            <a:off x="20467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 rot="10800000">
            <a:off x="6937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13530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1353001" y="-126487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27060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1" y="-132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 rot="10800000">
            <a:off x="2046701" y="-1123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2706100" y="0"/>
            <a:ext cx="1353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-100" y="0"/>
            <a:ext cx="6594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99" y="376788"/>
            <a:ext cx="675001" cy="70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Yourselves</a:t>
            </a:r>
            <a:endParaRPr/>
          </a:p>
        </p:txBody>
      </p:sp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Lato"/>
              <a:buChar char="❏"/>
            </a:pPr>
            <a:r>
              <a:rPr lang="en" sz="2800">
                <a:latin typeface="Lato"/>
                <a:ea typeface="Lato"/>
                <a:cs typeface="Lato"/>
                <a:sym typeface="Lato"/>
              </a:rPr>
              <a:t>Everyone say their... </a:t>
            </a:r>
            <a:endParaRPr sz="28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Name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Major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Year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Craziest thing that happened at your high school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Exchange contact information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❏"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Leave the breakout room when you are done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99" y="376788"/>
            <a:ext cx="675001" cy="70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/>
        </p:nvSpPr>
        <p:spPr>
          <a:xfrm>
            <a:off x="4315525" y="2044850"/>
            <a:ext cx="4616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Lato"/>
                <a:ea typeface="Lato"/>
                <a:cs typeface="Lato"/>
                <a:sym typeface="Lato"/>
              </a:rPr>
              <a:t>Kahoot Time</a:t>
            </a:r>
            <a:endParaRPr b="1" sz="4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13530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27060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 rot="10800000">
            <a:off x="6937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13530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 rot="10800000">
            <a:off x="20467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 rot="10800000">
            <a:off x="693701" y="-12647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 rot="10800000">
            <a:off x="6937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 rot="10800000">
            <a:off x="20467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2706001" y="2136938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13530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1" y="138247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13530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13530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 rot="10800000">
            <a:off x="20467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 rot="10800000">
            <a:off x="6937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 rot="10800000">
            <a:off x="20467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 rot="10800000">
            <a:off x="6937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 rot="10800000">
            <a:off x="20467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 rot="10800000">
            <a:off x="6937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 rot="10800000">
            <a:off x="20467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 rot="10800000">
            <a:off x="6937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13530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1353001" y="-126487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27060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1" y="-132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 rot="10800000">
            <a:off x="2046701" y="-1123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2706100" y="0"/>
            <a:ext cx="1353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-100" y="0"/>
            <a:ext cx="6594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9" name="Google Shape;1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99" y="376788"/>
            <a:ext cx="675001" cy="709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/>
          <p:nvPr/>
        </p:nvSpPr>
        <p:spPr>
          <a:xfrm>
            <a:off x="4315525" y="3027300"/>
            <a:ext cx="4616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Work together as a team of mentors/buddies 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1322603" y="3295128"/>
            <a:ext cx="6471000" cy="18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Gain leadership experience, build a network, and refine your professional skills in a low-stress environment!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JEB Kickoff meeting</a:t>
            </a:r>
            <a:r>
              <a:rPr lang="en" sz="1800"/>
              <a:t>: September 6th, 5-6pm, Zoom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nsbe.uiuc.vp@gmail.com</a:t>
            </a:r>
            <a:endParaRPr sz="1800"/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4">
            <a:alphaModFix/>
          </a:blip>
          <a:srcRect b="11432" l="0" r="12701" t="11424"/>
          <a:stretch/>
        </p:blipFill>
        <p:spPr>
          <a:xfrm>
            <a:off x="3905607" y="75"/>
            <a:ext cx="3933841" cy="256941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 txBox="1"/>
          <p:nvPr/>
        </p:nvSpPr>
        <p:spPr>
          <a:xfrm>
            <a:off x="1532400" y="2569475"/>
            <a:ext cx="6053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Fill out the interest form my scanning the QR code or going to the following link:</a:t>
            </a:r>
            <a:r>
              <a:rPr b="1" lang="en">
                <a:solidFill>
                  <a:srgbClr val="0097A7"/>
                </a:solidFill>
              </a:rPr>
              <a:t> </a:t>
            </a:r>
            <a:r>
              <a:rPr b="1" lang="en" sz="1350" u="sng">
                <a:solidFill>
                  <a:srgbClr val="0097A7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https://bit.ly/2Efv8JU</a:t>
            </a:r>
            <a:r>
              <a:rPr b="1" lang="en">
                <a:solidFill>
                  <a:srgbClr val="0097A7"/>
                </a:solidFill>
              </a:rPr>
              <a:t>  </a:t>
            </a:r>
            <a:endParaRPr b="1">
              <a:solidFill>
                <a:srgbClr val="0097A7"/>
              </a:solidFill>
            </a:endParaRPr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6">
            <a:alphaModFix/>
          </a:blip>
          <a:srcRect b="8663" l="8827" r="9666" t="9066"/>
          <a:stretch/>
        </p:blipFill>
        <p:spPr>
          <a:xfrm>
            <a:off x="1304550" y="46455"/>
            <a:ext cx="2489758" cy="247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/>
        </p:nvSpPr>
        <p:spPr>
          <a:xfrm>
            <a:off x="4315525" y="2044850"/>
            <a:ext cx="46167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Lato"/>
                <a:ea typeface="Lato"/>
                <a:cs typeface="Lato"/>
                <a:sym typeface="Lato"/>
              </a:rPr>
              <a:t>Thank You</a:t>
            </a:r>
            <a:endParaRPr b="1" sz="7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4315425" y="3362100"/>
            <a:ext cx="46167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Questions?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13530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27060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"/>
          <p:cNvSpPr/>
          <p:nvPr/>
        </p:nvSpPr>
        <p:spPr>
          <a:xfrm rot="10800000">
            <a:off x="6937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13530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1"/>
          <p:cNvSpPr/>
          <p:nvPr/>
        </p:nvSpPr>
        <p:spPr>
          <a:xfrm rot="10800000">
            <a:off x="2046701" y="43947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1"/>
          <p:cNvSpPr/>
          <p:nvPr/>
        </p:nvSpPr>
        <p:spPr>
          <a:xfrm rot="10800000">
            <a:off x="693701" y="-12647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"/>
          <p:cNvSpPr/>
          <p:nvPr/>
        </p:nvSpPr>
        <p:spPr>
          <a:xfrm rot="10800000">
            <a:off x="6937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85200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 rot="10800000">
            <a:off x="2046701" y="36459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"/>
          <p:cNvSpPr/>
          <p:nvPr/>
        </p:nvSpPr>
        <p:spPr>
          <a:xfrm>
            <a:off x="2706001" y="2136938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13530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"/>
          <p:cNvSpPr/>
          <p:nvPr/>
        </p:nvSpPr>
        <p:spPr>
          <a:xfrm>
            <a:off x="1" y="138247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13530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13530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"/>
          <p:cNvSpPr/>
          <p:nvPr/>
        </p:nvSpPr>
        <p:spPr>
          <a:xfrm rot="10800000">
            <a:off x="20467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"/>
          <p:cNvSpPr/>
          <p:nvPr/>
        </p:nvSpPr>
        <p:spPr>
          <a:xfrm rot="10800000">
            <a:off x="6937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 rot="10800000">
            <a:off x="20467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 rot="10800000">
            <a:off x="693701" y="1388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 rot="10800000">
            <a:off x="20467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 rot="10800000">
            <a:off x="693701" y="21369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 rot="10800000">
            <a:off x="20467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DD7E6B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>
            <a:off x="693701" y="2891425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13530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1353001" y="-126487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2706001" y="6280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1" y="-13215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 rot="10800000">
            <a:off x="2046701" y="-112300"/>
            <a:ext cx="1353000" cy="7488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2706100" y="0"/>
            <a:ext cx="1353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-100" y="0"/>
            <a:ext cx="6594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299" y="376788"/>
            <a:ext cx="675001" cy="70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